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92.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84.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91.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93.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88.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9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4"/>
    <p:sldMasterId id="214748367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Lst>
  <p:sldSz cy="5143500" cx="9144000"/>
  <p:notesSz cx="6858000" cy="9144000"/>
  <p:embeddedFontLst>
    <p:embeddedFont>
      <p:font typeface="Anton"/>
      <p:regular r:id="rId100"/>
    </p:embeddedFont>
    <p:embeddedFont>
      <p:font typeface="Lato"/>
      <p:regular r:id="rId101"/>
      <p:bold r:id="rId102"/>
      <p:italic r:id="rId103"/>
      <p:boldItalic r:id="rId104"/>
    </p:embeddedFont>
    <p:embeddedFont>
      <p:font typeface="Didact Gothic"/>
      <p:regular r:id="rId105"/>
    </p:embeddedFont>
    <p:embeddedFont>
      <p:font typeface="Helvetica Neue"/>
      <p:regular r:id="rId106"/>
      <p:bold r:id="rId107"/>
      <p:italic r:id="rId108"/>
      <p:boldItalic r:id="rId109"/>
    </p:embeddedFont>
    <p:embeddedFont>
      <p:font typeface="Helvetica Neue Light"/>
      <p:regular r:id="rId110"/>
      <p:bold r:id="rId111"/>
      <p:italic r:id="rId112"/>
      <p:boldItalic r:id="rId11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8088837B-DAE0-465A-B0A5-F7473DDF5254}">
  <a:tblStyle styleId="{8088837B-DAE0-465A-B0A5-F7473DDF5254}" styleName="Table_0">
    <a:wholeTbl>
      <a:tcTxStyle>
        <a:font>
          <a:latin typeface="Arial"/>
          <a:ea typeface="Arial"/>
          <a:cs typeface="Arial"/>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D27DA6CC-422E-4EF3-A16B-8D48E1992B17}" styleName="Table_1">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07" Type="http://schemas.openxmlformats.org/officeDocument/2006/relationships/font" Target="fonts/HelveticaNeue-bold.fntdata"/><Relationship Id="rId106" Type="http://schemas.openxmlformats.org/officeDocument/2006/relationships/font" Target="fonts/HelveticaNeue-regular.fntdata"/><Relationship Id="rId105" Type="http://schemas.openxmlformats.org/officeDocument/2006/relationships/font" Target="fonts/DidactGothic-regular.fntdata"/><Relationship Id="rId104" Type="http://schemas.openxmlformats.org/officeDocument/2006/relationships/font" Target="fonts/Lato-boldItalic.fntdata"/><Relationship Id="rId109" Type="http://schemas.openxmlformats.org/officeDocument/2006/relationships/font" Target="fonts/HelveticaNeue-boldItalic.fntdata"/><Relationship Id="rId108" Type="http://schemas.openxmlformats.org/officeDocument/2006/relationships/font" Target="fonts/HelveticaNeue-italic.fntdata"/><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103" Type="http://schemas.openxmlformats.org/officeDocument/2006/relationships/font" Target="fonts/Lato-italic.fntdata"/><Relationship Id="rId102" Type="http://schemas.openxmlformats.org/officeDocument/2006/relationships/font" Target="fonts/Lato-bold.fntdata"/><Relationship Id="rId101" Type="http://schemas.openxmlformats.org/officeDocument/2006/relationships/font" Target="fonts/Lato-regular.fntdata"/><Relationship Id="rId100" Type="http://schemas.openxmlformats.org/officeDocument/2006/relationships/font" Target="fonts/Anton-regular.fntdata"/><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slide" Target="slides/slide91.xml"/><Relationship Id="rId96" Type="http://schemas.openxmlformats.org/officeDocument/2006/relationships/slide" Target="slides/slide90.xml"/><Relationship Id="rId11" Type="http://schemas.openxmlformats.org/officeDocument/2006/relationships/slide" Target="slides/slide5.xml"/><Relationship Id="rId99" Type="http://schemas.openxmlformats.org/officeDocument/2006/relationships/slide" Target="slides/slide93.xml"/><Relationship Id="rId10" Type="http://schemas.openxmlformats.org/officeDocument/2006/relationships/slide" Target="slides/slide4.xml"/><Relationship Id="rId98" Type="http://schemas.openxmlformats.org/officeDocument/2006/relationships/slide" Target="slides/slide92.xml"/><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5" Type="http://schemas.openxmlformats.org/officeDocument/2006/relationships/slide" Target="slides/slide9.xml"/><Relationship Id="rId110" Type="http://schemas.openxmlformats.org/officeDocument/2006/relationships/font" Target="fonts/HelveticaNeueLight-regular.fntdata"/><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 Id="rId113" Type="http://schemas.openxmlformats.org/officeDocument/2006/relationships/font" Target="fonts/HelveticaNeueLight-boldItalic.fntdata"/><Relationship Id="rId112" Type="http://schemas.openxmlformats.org/officeDocument/2006/relationships/font" Target="fonts/HelveticaNeueLight-italic.fntdata"/><Relationship Id="rId111" Type="http://schemas.openxmlformats.org/officeDocument/2006/relationships/font" Target="fonts/HelveticaNeueLight-bold.fntdata"/><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68" Type="http://schemas.openxmlformats.org/officeDocument/2006/relationships/slide" Target="slides/slide62.xml"/><Relationship Id="rId67" Type="http://schemas.openxmlformats.org/officeDocument/2006/relationships/slide" Target="slides/slide61.xml"/><Relationship Id="rId60" Type="http://schemas.openxmlformats.org/officeDocument/2006/relationships/slide" Target="slides/slide54.xml"/><Relationship Id="rId69" Type="http://schemas.openxmlformats.org/officeDocument/2006/relationships/slide" Target="slides/slide6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slide" Target="slides/slide51.xml"/><Relationship Id="rId56" Type="http://schemas.openxmlformats.org/officeDocument/2006/relationships/slide" Target="slides/slide50.xml"/><Relationship Id="rId59" Type="http://schemas.openxmlformats.org/officeDocument/2006/relationships/slide" Target="slides/slide53.xml"/><Relationship Id="rId58" Type="http://schemas.openxmlformats.org/officeDocument/2006/relationships/slide" Target="slides/slide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9e9db81d44_0_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7" name="Google Shape;97;g9e9db81d44_0_18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Colocar todas las clases</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9e9db81d44_0_29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9" name="Google Shape;219;g9e9db81d44_0_29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latin typeface="Helvetica Neue"/>
                <a:ea typeface="Helvetica Neue"/>
                <a:cs typeface="Helvetica Neue"/>
                <a:sym typeface="Helvetica Neue"/>
              </a:rPr>
              <a:t>Entrevistas Modalidad online</a:t>
            </a:r>
            <a:endParaRPr b="1"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latin typeface="Helvetica Neue"/>
                <a:ea typeface="Helvetica Neue"/>
                <a:cs typeface="Helvetica Neue"/>
                <a:sym typeface="Helvetica Neue"/>
              </a:rPr>
              <a:t>Duración estimada: </a:t>
            </a:r>
            <a:r>
              <a:rPr lang="en-GB" sz="1400">
                <a:solidFill>
                  <a:schemeClr val="dk1"/>
                </a:solidFill>
                <a:latin typeface="Helvetica Neue"/>
                <a:ea typeface="Helvetica Neue"/>
                <a:cs typeface="Helvetica Neue"/>
                <a:sym typeface="Helvetica Neue"/>
              </a:rPr>
              <a:t>15 MINUTOS PARA CREAR EL CUESTIONARIO Y 1 HORA PARA REALIZAR LAS ENTREVISTAS</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latin typeface="Helvetica Neue"/>
                <a:ea typeface="Helvetica Neue"/>
                <a:cs typeface="Helvetica Neue"/>
                <a:sym typeface="Helvetica Neue"/>
              </a:rPr>
              <a:t>Espacio: </a:t>
            </a:r>
            <a:r>
              <a:rPr lang="en-GB" sz="1400">
                <a:solidFill>
                  <a:schemeClr val="dk1"/>
                </a:solidFill>
                <a:latin typeface="Helvetica Neue"/>
                <a:ea typeface="Helvetica Neue"/>
                <a:cs typeface="Helvetica Neue"/>
                <a:sym typeface="Helvetica Neue"/>
              </a:rPr>
              <a:t>Breakout Rooms</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t/>
            </a:r>
            <a:endParaRPr b="1"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latin typeface="Helvetica Neue"/>
                <a:ea typeface="Helvetica Neue"/>
                <a:cs typeface="Helvetica Neue"/>
                <a:sym typeface="Helvetica Neue"/>
              </a:rPr>
              <a:t>Consigna: </a:t>
            </a:r>
            <a:r>
              <a:rPr lang="en-GB" sz="1400">
                <a:solidFill>
                  <a:schemeClr val="dk1"/>
                </a:solidFill>
                <a:latin typeface="Helvetica Neue"/>
                <a:ea typeface="Helvetica Neue"/>
                <a:cs typeface="Helvetica Neue"/>
                <a:sym typeface="Helvetica Neue"/>
              </a:rPr>
              <a:t>Cada estudiantes irá a la sala con su tutor y tendrán 5 minutos para realizar la entrevista. Respetar el tiempo para qué todos puedan participar. La idea es practicar la dinámica. Al final de la dinámica hacer un cierre de aciertos y problemas generales qué haya observado. Respetar los tiempos para que todos puedan participar.</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t/>
            </a:r>
            <a:endParaRPr b="1"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latin typeface="Helvetica Neue"/>
                <a:ea typeface="Helvetica Neue"/>
                <a:cs typeface="Helvetica Neue"/>
                <a:sym typeface="Helvetica Neue"/>
              </a:rPr>
              <a:t>NOTA: </a:t>
            </a:r>
            <a:r>
              <a:rPr lang="en-GB" sz="1400">
                <a:solidFill>
                  <a:schemeClr val="dk1"/>
                </a:solidFill>
                <a:latin typeface="Helvetica Neue"/>
                <a:ea typeface="Helvetica Neue"/>
                <a:cs typeface="Helvetica Neue"/>
                <a:sym typeface="Helvetica Neue"/>
              </a:rPr>
              <a:t>El tutor guiará la actividad e intervendrá de ser necesario durante la entrevista. Pueden usar el “Documento Guía” que se encuentra en la carpeta de la clase para guiar la entrevista.</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t/>
            </a:r>
            <a:endParaRPr b="1"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t/>
            </a:r>
            <a:endParaRPr b="1"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latin typeface="Helvetica Neue"/>
                <a:ea typeface="Helvetica Neue"/>
                <a:cs typeface="Helvetica Neue"/>
                <a:sym typeface="Helvetica Neue"/>
              </a:rPr>
              <a:t>¿Cómo llevar adelante la actividad?</a:t>
            </a:r>
            <a:endParaRPr b="1"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latin typeface="Helvetica Neue"/>
                <a:ea typeface="Helvetica Neue"/>
                <a:cs typeface="Helvetica Neue"/>
                <a:sym typeface="Helvetica Neue"/>
              </a:rPr>
              <a:t>Paso 1: </a:t>
            </a:r>
            <a:r>
              <a:rPr lang="en-GB" sz="1400">
                <a:solidFill>
                  <a:schemeClr val="dk1"/>
                </a:solidFill>
                <a:latin typeface="Helvetica Neue"/>
                <a:ea typeface="Helvetica Neue"/>
                <a:cs typeface="Helvetica Neue"/>
                <a:sym typeface="Helvetica Neue"/>
              </a:rPr>
              <a:t>Dar la consiga y pactar el tiempo que durará la actividad.</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latin typeface="Helvetica Neue"/>
                <a:ea typeface="Helvetica Neue"/>
                <a:cs typeface="Helvetica Neue"/>
                <a:sym typeface="Helvetica Neue"/>
              </a:rPr>
              <a:t>Paso 2: </a:t>
            </a:r>
            <a:r>
              <a:rPr lang="en-GB" sz="1400">
                <a:solidFill>
                  <a:schemeClr val="dk1"/>
                </a:solidFill>
                <a:latin typeface="Helvetica Neue"/>
                <a:ea typeface="Helvetica Neue"/>
                <a:cs typeface="Helvetica Neue"/>
                <a:sym typeface="Helvetica Neue"/>
              </a:rPr>
              <a:t>Cada alumno tendrá un total de 15 minutos para pensar las preguntas a realizar. Tener presente generar preguntas que inviten a empatizar con los usuarios y así obtener respuesta de valor. Más preguntas abiertas y menos preguntas cerradas. En este punto se puede ayudar de la guía entregada.</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latin typeface="Helvetica Neue"/>
                <a:ea typeface="Helvetica Neue"/>
                <a:cs typeface="Helvetica Neue"/>
                <a:sym typeface="Helvetica Neue"/>
              </a:rPr>
              <a:t>Paso 3:</a:t>
            </a:r>
            <a:r>
              <a:rPr lang="en-GB" sz="1400">
                <a:solidFill>
                  <a:schemeClr val="dk1"/>
                </a:solidFill>
                <a:latin typeface="Helvetica Neue"/>
                <a:ea typeface="Helvetica Neue"/>
                <a:cs typeface="Helvetica Neue"/>
                <a:sym typeface="Helvetica Neue"/>
              </a:rPr>
              <a:t> Ir a los breakouts room. En este punto, para una mejor organización, solicitar a los alumnos que se coloquen en el nombre la inicial de su tutor (ej: si el nombre del tutor es Lucas deberá colocarse (L). En caso de repetirse nombres usar la siguiente letra también.</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latin typeface="Helvetica Neue"/>
                <a:ea typeface="Helvetica Neue"/>
                <a:cs typeface="Helvetica Neue"/>
                <a:sym typeface="Helvetica Neue"/>
              </a:rPr>
              <a:t>Paso 3: </a:t>
            </a:r>
            <a:r>
              <a:rPr lang="en-GB" sz="1400">
                <a:solidFill>
                  <a:schemeClr val="dk1"/>
                </a:solidFill>
                <a:latin typeface="Helvetica Neue"/>
                <a:ea typeface="Helvetica Neue"/>
                <a:cs typeface="Helvetica Neue"/>
                <a:sym typeface="Helvetica Neue"/>
              </a:rPr>
              <a:t>Cada grupo, guiado por el tutor, comenzará la actividad. Cada estudiante tendrá entre 4 y 5 minutos para ser moderador o usuario. El moderador preguntará sin condicionar ni comprometer al usuario, obteniendo respuestas a las preguntas solicitadas. El docente/tutor será el encargado de corregir si el entrevistador/moderador está condicionando o no sirven (dentro del contexto) las preguntas realizadas. En ese tiempo los demás deben tomar nota de aquellos aspectos que se pueden mejorar del entrevistador o del cuestionario en función de las buenas prácticas vistas en clase.</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latin typeface="Helvetica Neue"/>
                <a:ea typeface="Helvetica Neue"/>
                <a:cs typeface="Helvetica Neue"/>
                <a:sym typeface="Helvetica Neue"/>
              </a:rPr>
              <a:t>Paso 4: </a:t>
            </a:r>
            <a:r>
              <a:rPr lang="en-GB" sz="1400">
                <a:solidFill>
                  <a:schemeClr val="dk1"/>
                </a:solidFill>
                <a:latin typeface="Helvetica Neue"/>
                <a:ea typeface="Helvetica Neue"/>
                <a:cs typeface="Helvetica Neue"/>
                <a:sym typeface="Helvetica Neue"/>
              </a:rPr>
              <a:t>Al final de la dinámica hacer un cierre de aciertos y problemas generales qué haya observado. </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latin typeface="Helvetica Neue"/>
                <a:ea typeface="Helvetica Neue"/>
                <a:cs typeface="Helvetica Neue"/>
                <a:sym typeface="Helvetica Neue"/>
              </a:rPr>
              <a:t>Paso 5: </a:t>
            </a:r>
            <a:r>
              <a:rPr lang="en-GB" sz="1400">
                <a:solidFill>
                  <a:schemeClr val="dk1"/>
                </a:solidFill>
                <a:latin typeface="Helvetica Neue"/>
                <a:ea typeface="Helvetica Neue"/>
                <a:cs typeface="Helvetica Neue"/>
                <a:sym typeface="Helvetica Neue"/>
              </a:rPr>
              <a:t>Finalizada esta primera parte se volverá al Zoom General.</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latin typeface="Helvetica Neue"/>
                <a:ea typeface="Helvetica Neue"/>
                <a:cs typeface="Helvetica Neue"/>
                <a:sym typeface="Helvetica Neue"/>
              </a:rPr>
              <a:t>Paso 6: </a:t>
            </a:r>
            <a:r>
              <a:rPr lang="en-GB" sz="1400">
                <a:solidFill>
                  <a:schemeClr val="dk1"/>
                </a:solidFill>
                <a:latin typeface="Helvetica Neue"/>
                <a:ea typeface="Helvetica Neue"/>
                <a:cs typeface="Helvetica Neue"/>
                <a:sym typeface="Helvetica Neue"/>
              </a:rPr>
              <a:t>El docente hará una cierre de la actividad. </a:t>
            </a:r>
            <a:endParaRPr b="1"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SzPts val="1100"/>
              <a:buNone/>
            </a:pPr>
            <a:r>
              <a:t/>
            </a:r>
            <a:endParaRPr b="1" sz="1400">
              <a:solidFill>
                <a:schemeClr val="dk1"/>
              </a:solidFill>
              <a:latin typeface="Helvetica Neue"/>
              <a:ea typeface="Helvetica Neue"/>
              <a:cs typeface="Helvetica Neue"/>
              <a:sym typeface="Helvetica Neue"/>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9e9db81d44_0_3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6" name="Google Shape;226;g9e9db81d44_0_30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solidFill>
                  <a:schemeClr val="dk1"/>
                </a:solidFill>
              </a:rPr>
              <a:t>Usar para los módulos más importantes de la clase, donde se introducen conceptos que se ven en varios slides. No hay que usarla para todos los módulos.</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41c829272a_1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41c829272a_1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85b18118a0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85b18118a0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85b18118a0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85b18118a0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85b18118a0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85b18118a0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475eaa1f40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475eaa1f40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200">
              <a:solidFill>
                <a:srgbClr val="24292E"/>
              </a:solidFill>
              <a:latin typeface="Didact Gothic"/>
              <a:ea typeface="Didact Gothic"/>
              <a:cs typeface="Didact Gothic"/>
              <a:sym typeface="Didact Gothic"/>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475eaa1f40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475eaa1f40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en-GB" sz="1200">
                <a:solidFill>
                  <a:srgbClr val="333333"/>
                </a:solidFill>
                <a:latin typeface="Didact Gothic"/>
                <a:ea typeface="Didact Gothic"/>
                <a:cs typeface="Didact Gothic"/>
                <a:sym typeface="Didact Gothic"/>
              </a:rPr>
              <a:t>Git es uno de los sistemas de control de versiones más populares entre los desarrolladores. Y parte culpa de su popularidad la tiene GitHub, un excelente </a:t>
            </a:r>
            <a:r>
              <a:rPr b="1" lang="en-GB" sz="1200">
                <a:solidFill>
                  <a:srgbClr val="333333"/>
                </a:solidFill>
                <a:latin typeface="Didact Gothic"/>
                <a:ea typeface="Didact Gothic"/>
                <a:cs typeface="Didact Gothic"/>
                <a:sym typeface="Didact Gothic"/>
              </a:rPr>
              <a:t>servicio de alojamiento de repositorios de software con este sistema</a:t>
            </a:r>
            <a:r>
              <a:rPr lang="en-GB" sz="1200">
                <a:solidFill>
                  <a:srgbClr val="333333"/>
                </a:solidFill>
                <a:latin typeface="Didact Gothic"/>
                <a:ea typeface="Didact Gothic"/>
                <a:cs typeface="Didact Gothic"/>
                <a:sym typeface="Didact Gothic"/>
              </a:rPr>
              <a:t>, que lejos de quedarse en esta funcionalidad, ofrece hoy en día un conjunto de características muy útiles para el trabajo en equipo.</a:t>
            </a:r>
            <a:endParaRPr sz="1200">
              <a:solidFill>
                <a:srgbClr val="333333"/>
              </a:solidFill>
              <a:latin typeface="Didact Gothic"/>
              <a:ea typeface="Didact Gothic"/>
              <a:cs typeface="Didact Gothic"/>
              <a:sym typeface="Didact Gothic"/>
            </a:endParaRPr>
          </a:p>
          <a:p>
            <a:pPr indent="0" lvl="0" marL="0" rtl="0" algn="just">
              <a:lnSpc>
                <a:spcPct val="115000"/>
              </a:lnSpc>
              <a:spcBef>
                <a:spcPts val="1300"/>
              </a:spcBef>
              <a:spcAft>
                <a:spcPts val="1300"/>
              </a:spcAft>
              <a:buClr>
                <a:schemeClr val="dk1"/>
              </a:buClr>
              <a:buSzPts val="1100"/>
              <a:buFont typeface="Arial"/>
              <a:buNone/>
            </a:pPr>
            <a:r>
              <a:rPr lang="en-GB" sz="1200">
                <a:solidFill>
                  <a:srgbClr val="333333"/>
                </a:solidFill>
                <a:latin typeface="Didact Gothic"/>
                <a:ea typeface="Didact Gothic"/>
                <a:cs typeface="Didact Gothic"/>
                <a:sym typeface="Didact Gothic"/>
              </a:rPr>
              <a:t>No en vano, es el servicio elegido por proyectos de software libre como jQuery, reddit, Sparkle, curl, Ruby on Rails, node.js, ClickToFlash, Erlang/OTP, CakePHP, Redis, y otros muchos. Además, algunas de las grandes empresas de Internet, como Facebook, alojan ahí sus desarrollos públicos, tales como el SDK, librerías, ejemplos, etc.</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9e9db81d44_0_4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9" name="Google Shape;279;g9e9db81d44_0_4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solidFill>
                  <a:schemeClr val="dk1"/>
                </a:solidFill>
              </a:rPr>
              <a:t>Usar para los subtemas de un módulo.</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475eaa1f40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475eaa1f40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200">
              <a:solidFill>
                <a:srgbClr val="24292E"/>
              </a:solidFill>
              <a:latin typeface="Didact Gothic"/>
              <a:ea typeface="Didact Gothic"/>
              <a:cs typeface="Didact Gothic"/>
              <a:sym typeface="Didact Gothic"/>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ad96b97c6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4" name="Google Shape;104;gad96b97c65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GB">
                <a:solidFill>
                  <a:schemeClr val="dk1"/>
                </a:solidFill>
              </a:rPr>
              <a:t>Obligatoria siempre.</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874d7ac4a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874d7ac4a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en-GB" sz="1200">
                <a:solidFill>
                  <a:schemeClr val="dk1"/>
                </a:solidFill>
                <a:latin typeface="Didact Gothic"/>
                <a:ea typeface="Didact Gothic"/>
                <a:cs typeface="Didact Gothic"/>
                <a:sym typeface="Didact Gothic"/>
              </a:rPr>
              <a:t>Existen muchos sistemas de control de Versiones. Git es uno de ellos y el más aceptado por la comunidad de desarrolladores.</a:t>
            </a:r>
            <a:endParaRPr sz="1200">
              <a:solidFill>
                <a:schemeClr val="dk1"/>
              </a:solidFill>
              <a:latin typeface="Didact Gothic"/>
              <a:ea typeface="Didact Gothic"/>
              <a:cs typeface="Didact Gothic"/>
              <a:sym typeface="Didact Gothic"/>
            </a:endParaRPr>
          </a:p>
          <a:p>
            <a:pPr indent="0" lvl="0" marL="0" rtl="0" algn="just">
              <a:lnSpc>
                <a:spcPct val="115000"/>
              </a:lnSpc>
              <a:spcBef>
                <a:spcPts val="0"/>
              </a:spcBef>
              <a:spcAft>
                <a:spcPts val="0"/>
              </a:spcAft>
              <a:buClr>
                <a:schemeClr val="dk1"/>
              </a:buClr>
              <a:buSzPts val="1100"/>
              <a:buFont typeface="Arial"/>
              <a:buNone/>
            </a:pPr>
            <a:r>
              <a:rPr lang="en-GB" sz="1200">
                <a:solidFill>
                  <a:schemeClr val="dk1"/>
                </a:solidFill>
                <a:latin typeface="Didact Gothic"/>
                <a:ea typeface="Didact Gothic"/>
                <a:cs typeface="Didact Gothic"/>
                <a:sym typeface="Didact Gothic"/>
              </a:rPr>
              <a:t>Gracias al sistema de control de Versiones, nuestro sistema se encuentra a salvo.</a:t>
            </a:r>
            <a:endParaRPr sz="1200">
              <a:solidFill>
                <a:schemeClr val="dk1"/>
              </a:solidFill>
              <a:latin typeface="Didact Gothic"/>
              <a:ea typeface="Didact Gothic"/>
              <a:cs typeface="Didact Gothic"/>
              <a:sym typeface="Didact Gothic"/>
            </a:endParaRPr>
          </a:p>
          <a:p>
            <a:pPr indent="0" lvl="0" marL="0" rtl="0" algn="just">
              <a:lnSpc>
                <a:spcPct val="115000"/>
              </a:lnSpc>
              <a:spcBef>
                <a:spcPts val="0"/>
              </a:spcBef>
              <a:spcAft>
                <a:spcPts val="0"/>
              </a:spcAft>
              <a:buClr>
                <a:schemeClr val="dk1"/>
              </a:buClr>
              <a:buSzPts val="1100"/>
              <a:buFont typeface="Arial"/>
              <a:buNone/>
            </a:pPr>
            <a:r>
              <a:rPr lang="en-GB" sz="1200">
                <a:solidFill>
                  <a:schemeClr val="dk1"/>
                </a:solidFill>
                <a:latin typeface="Didact Gothic"/>
                <a:ea typeface="Didact Gothic"/>
                <a:cs typeface="Didact Gothic"/>
                <a:sym typeface="Didact Gothic"/>
              </a:rPr>
              <a:t>Con Git podemos ir a cualquier estado de nuestro proyecto en cualquier momento.</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874d7ac4af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874d7ac4af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latin typeface="Didact Gothic"/>
              <a:ea typeface="Didact Gothic"/>
              <a:cs typeface="Didact Gothic"/>
              <a:sym typeface="Didact Gothic"/>
            </a:endParaRPr>
          </a:p>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874d7ac4af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874d7ac4af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874d7ac4af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874d7ac4af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latin typeface="Didact Gothic"/>
              <a:ea typeface="Didact Gothic"/>
              <a:cs typeface="Didact Gothic"/>
              <a:sym typeface="Didact Gothic"/>
            </a:endParaRPr>
          </a:p>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874d7ac4af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874d7ac4af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latin typeface="Didact Gothic"/>
              <a:ea typeface="Didact Gothic"/>
              <a:cs typeface="Didact Gothic"/>
              <a:sym typeface="Didact Gothic"/>
            </a:endParaRPr>
          </a:p>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874d7ac4af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874d7ac4af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latin typeface="Didact Gothic"/>
              <a:ea typeface="Didact Gothic"/>
              <a:cs typeface="Didact Gothic"/>
              <a:sym typeface="Didact Gothic"/>
            </a:endParaRPr>
          </a:p>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874d7ac4af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874d7ac4af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latin typeface="Didact Gothic"/>
              <a:ea typeface="Didact Gothic"/>
              <a:cs typeface="Didact Gothic"/>
              <a:sym typeface="Didact Gothic"/>
            </a:endParaRPr>
          </a:p>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874d7ac4af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874d7ac4af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latin typeface="Didact Gothic"/>
              <a:ea typeface="Didact Gothic"/>
              <a:cs typeface="Didact Gothic"/>
              <a:sym typeface="Didact Gothic"/>
            </a:endParaRPr>
          </a:p>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874d7ac4af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874d7ac4af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874d7ac4af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874d7ac4af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9e9db81d44_0_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1" name="Google Shape;111;g9e9db81d44_0_20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solidFill>
                  <a:schemeClr val="dk1"/>
                </a:solidFill>
              </a:rPr>
              <a:t>Obligatoria siempre</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874d7ac4af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874d7ac4af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874d7ac4af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0" name="Google Shape;380;g874d7ac4af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874d7ac4af_0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874d7ac4af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874d7ac4af_0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874d7ac4af_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874d7ac4af_0_2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5" name="Google Shape;405;g874d7ac4af_0_2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g874d7ac4af_0_1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3" name="Google Shape;413;g874d7ac4af_0_1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200">
              <a:solidFill>
                <a:srgbClr val="24292E"/>
              </a:solidFill>
              <a:latin typeface="Didact Gothic"/>
              <a:ea typeface="Didact Gothic"/>
              <a:cs typeface="Didact Gothic"/>
              <a:sym typeface="Didact Gothic"/>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g874d7ac4af_0_2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1" name="Google Shape;421;g874d7ac4af_0_2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200">
              <a:solidFill>
                <a:srgbClr val="24292E"/>
              </a:solidFill>
              <a:latin typeface="Didact Gothic"/>
              <a:ea typeface="Didact Gothic"/>
              <a:cs typeface="Didact Gothic"/>
              <a:sym typeface="Didact Gothic"/>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gad96b97c65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8" name="Google Shape;428;gad96b97c65_2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solidFill>
                  <a:schemeClr val="dk1"/>
                </a:solidFill>
              </a:rPr>
              <a:t>Usar para slides de texto con gráfico de etapas/pasos.</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g874d7ac4af_0_2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4" name="Google Shape;444;g874d7ac4af_0_2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200">
              <a:solidFill>
                <a:srgbClr val="24292E"/>
              </a:solidFill>
              <a:latin typeface="Didact Gothic"/>
              <a:ea typeface="Didact Gothic"/>
              <a:cs typeface="Didact Gothic"/>
              <a:sym typeface="Didact Gothic"/>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gad96b97c65_2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1" name="Google Shape;451;gad96b97c65_2_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solidFill>
                  <a:schemeClr val="dk1"/>
                </a:solidFill>
              </a:rPr>
              <a:t>Usar para los subtemas de un módulo.</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9e9db81d44_0_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8" name="Google Shape;118;g9e9db81d44_0_2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Obligatoria siempre. Es lo que queremos alcanzar una vez finalizada la clase. Recordá que se enuncian en principio con el verbo delante (por ejemplo: “Comprender…”, “Analizar…”, “conocer…”, etc).</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g475eaa1f40_0_1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8" name="Google Shape;458;g475eaa1f40_0_1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200">
              <a:solidFill>
                <a:srgbClr val="24292E"/>
              </a:solidFill>
              <a:latin typeface="Didact Gothic"/>
              <a:ea typeface="Didact Gothic"/>
              <a:cs typeface="Didact Gothic"/>
              <a:sym typeface="Didact Gothic"/>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g475eaa1f40_0_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6" name="Google Shape;466;g475eaa1f40_0_2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200">
              <a:solidFill>
                <a:srgbClr val="24292E"/>
              </a:solidFill>
              <a:latin typeface="Didact Gothic"/>
              <a:ea typeface="Didact Gothic"/>
              <a:cs typeface="Didact Gothic"/>
              <a:sym typeface="Didact Gothic"/>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g475eaa1f40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5" name="Google Shape;475;g475eaa1f40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200">
              <a:solidFill>
                <a:srgbClr val="24292E"/>
              </a:solidFill>
              <a:latin typeface="Didact Gothic"/>
              <a:ea typeface="Didact Gothic"/>
              <a:cs typeface="Didact Gothic"/>
              <a:sym typeface="Didact Gothic"/>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g9e9db81d44_0_6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3" name="Google Shape;483;g9e9db81d44_0_6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200">
              <a:solidFill>
                <a:srgbClr val="24292E"/>
              </a:solidFill>
              <a:latin typeface="Didact Gothic"/>
              <a:ea typeface="Didact Gothic"/>
              <a:cs typeface="Didact Gothic"/>
              <a:sym typeface="Didact Gothic"/>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g9e9db81d44_0_6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2" name="Google Shape;492;g9e9db81d44_0_6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GB">
                <a:solidFill>
                  <a:schemeClr val="dk1"/>
                </a:solidFill>
              </a:rPr>
              <a:t>Usar para los módulos más importantes de la clase, donde se introducen conceptos que se ven en varios slides. No hay que usarla para todos los módulos.</a:t>
            </a:r>
            <a:endParaRPr>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g9e9db81d44_0_7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7" name="Google Shape;497;g9e9db81d44_0_7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200">
              <a:solidFill>
                <a:srgbClr val="24292E"/>
              </a:solidFill>
              <a:latin typeface="Didact Gothic"/>
              <a:ea typeface="Didact Gothic"/>
              <a:cs typeface="Didact Gothic"/>
              <a:sym typeface="Didact Gothic"/>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 name="Shape 502"/>
        <p:cNvGrpSpPr/>
        <p:nvPr/>
      </p:nvGrpSpPr>
      <p:grpSpPr>
        <a:xfrm>
          <a:off x="0" y="0"/>
          <a:ext cx="0" cy="0"/>
          <a:chOff x="0" y="0"/>
          <a:chExt cx="0" cy="0"/>
        </a:xfrm>
      </p:grpSpPr>
      <p:sp>
        <p:nvSpPr>
          <p:cNvPr id="503" name="Google Shape;503;g475eaa1f40_0_2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4" name="Google Shape;504;g475eaa1f40_0_2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latin typeface="Didact Gothic"/>
              <a:ea typeface="Didact Gothic"/>
              <a:cs typeface="Didact Gothic"/>
              <a:sym typeface="Didact Gothic"/>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g475eaa1f40_0_2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1" name="Google Shape;511;g475eaa1f40_0_2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latin typeface="Didact Gothic"/>
              <a:ea typeface="Didact Gothic"/>
              <a:cs typeface="Didact Gothic"/>
              <a:sym typeface="Didact Gothic"/>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g475eaa1f40_0_2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8" name="Google Shape;518;g475eaa1f40_0_2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latin typeface="Didact Gothic"/>
              <a:ea typeface="Didact Gothic"/>
              <a:cs typeface="Didact Gothic"/>
              <a:sym typeface="Didact Gothic"/>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g9e9db81d44_0_7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5" name="Google Shape;525;g9e9db81d44_0_77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solidFill>
                  <a:schemeClr val="dk1"/>
                </a:solidFill>
              </a:rPr>
              <a:t>Usar para los módulos más importantes de la clase, donde se introducen conceptos que se ven en varios slides. No hay que usarla para todos los módulos.</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9e9db81d44_0_2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6" name="Google Shape;126;g9e9db81d44_0_2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g874d7ac4af_0_3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0" name="Google Shape;530;g874d7ac4af_0_3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latin typeface="Didact Gothic"/>
              <a:ea typeface="Didact Gothic"/>
              <a:cs typeface="Didact Gothic"/>
              <a:sym typeface="Didact Gothic"/>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 name="Shape 535"/>
        <p:cNvGrpSpPr/>
        <p:nvPr/>
      </p:nvGrpSpPr>
      <p:grpSpPr>
        <a:xfrm>
          <a:off x="0" y="0"/>
          <a:ext cx="0" cy="0"/>
          <a:chOff x="0" y="0"/>
          <a:chExt cx="0" cy="0"/>
        </a:xfrm>
      </p:grpSpPr>
      <p:sp>
        <p:nvSpPr>
          <p:cNvPr id="536" name="Google Shape;536;g874d7ac4af_0_3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7" name="Google Shape;537;g874d7ac4af_0_3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latin typeface="Didact Gothic"/>
              <a:ea typeface="Didact Gothic"/>
              <a:cs typeface="Didact Gothic"/>
              <a:sym typeface="Didact Gothic"/>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 name="Shape 542"/>
        <p:cNvGrpSpPr/>
        <p:nvPr/>
      </p:nvGrpSpPr>
      <p:grpSpPr>
        <a:xfrm>
          <a:off x="0" y="0"/>
          <a:ext cx="0" cy="0"/>
          <a:chOff x="0" y="0"/>
          <a:chExt cx="0" cy="0"/>
        </a:xfrm>
      </p:grpSpPr>
      <p:sp>
        <p:nvSpPr>
          <p:cNvPr id="543" name="Google Shape;543;g475eaa1f40_0_2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4" name="Google Shape;544;g475eaa1f40_0_2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latin typeface="Didact Gothic"/>
              <a:ea typeface="Didact Gothic"/>
              <a:cs typeface="Didact Gothic"/>
              <a:sym typeface="Didact Gothic"/>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9" name="Shape 549"/>
        <p:cNvGrpSpPr/>
        <p:nvPr/>
      </p:nvGrpSpPr>
      <p:grpSpPr>
        <a:xfrm>
          <a:off x="0" y="0"/>
          <a:ext cx="0" cy="0"/>
          <a:chOff x="0" y="0"/>
          <a:chExt cx="0" cy="0"/>
        </a:xfrm>
      </p:grpSpPr>
      <p:sp>
        <p:nvSpPr>
          <p:cNvPr id="550" name="Google Shape;550;g9e9db81d44_0_8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1" name="Google Shape;551;g9e9db81d44_0_8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solidFill>
                  <a:schemeClr val="dk1"/>
                </a:solidFill>
              </a:rPr>
              <a:t>Usar para los subtemas de un módulo.</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6" name="Shape 556"/>
        <p:cNvGrpSpPr/>
        <p:nvPr/>
      </p:nvGrpSpPr>
      <p:grpSpPr>
        <a:xfrm>
          <a:off x="0" y="0"/>
          <a:ext cx="0" cy="0"/>
          <a:chOff x="0" y="0"/>
          <a:chExt cx="0" cy="0"/>
        </a:xfrm>
      </p:grpSpPr>
      <p:sp>
        <p:nvSpPr>
          <p:cNvPr id="557" name="Google Shape;557;g475eaa1f40_0_2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8" name="Google Shape;558;g475eaa1f40_0_2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latin typeface="Didact Gothic"/>
              <a:ea typeface="Didact Gothic"/>
              <a:cs typeface="Didact Gothic"/>
              <a:sym typeface="Didact Gothic"/>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4" name="Shape 564"/>
        <p:cNvGrpSpPr/>
        <p:nvPr/>
      </p:nvGrpSpPr>
      <p:grpSpPr>
        <a:xfrm>
          <a:off x="0" y="0"/>
          <a:ext cx="0" cy="0"/>
          <a:chOff x="0" y="0"/>
          <a:chExt cx="0" cy="0"/>
        </a:xfrm>
      </p:grpSpPr>
      <p:sp>
        <p:nvSpPr>
          <p:cNvPr id="565" name="Google Shape;565;g874d7ac4af_0_3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6" name="Google Shape;566;g874d7ac4af_0_3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latin typeface="Didact Gothic"/>
              <a:ea typeface="Didact Gothic"/>
              <a:cs typeface="Didact Gothic"/>
              <a:sym typeface="Didact Gothic"/>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2" name="Shape 572"/>
        <p:cNvGrpSpPr/>
        <p:nvPr/>
      </p:nvGrpSpPr>
      <p:grpSpPr>
        <a:xfrm>
          <a:off x="0" y="0"/>
          <a:ext cx="0" cy="0"/>
          <a:chOff x="0" y="0"/>
          <a:chExt cx="0" cy="0"/>
        </a:xfrm>
      </p:grpSpPr>
      <p:sp>
        <p:nvSpPr>
          <p:cNvPr id="573" name="Google Shape;573;g874d7ac4af_0_3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4" name="Google Shape;574;g874d7ac4af_0_3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latin typeface="Didact Gothic"/>
              <a:ea typeface="Didact Gothic"/>
              <a:cs typeface="Didact Gothic"/>
              <a:sym typeface="Didact Gothic"/>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0" name="Shape 580"/>
        <p:cNvGrpSpPr/>
        <p:nvPr/>
      </p:nvGrpSpPr>
      <p:grpSpPr>
        <a:xfrm>
          <a:off x="0" y="0"/>
          <a:ext cx="0" cy="0"/>
          <a:chOff x="0" y="0"/>
          <a:chExt cx="0" cy="0"/>
        </a:xfrm>
      </p:grpSpPr>
      <p:sp>
        <p:nvSpPr>
          <p:cNvPr id="581" name="Google Shape;581;g874d7ac4af_0_3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2" name="Google Shape;582;g874d7ac4af_0_3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9" name="Shape 589"/>
        <p:cNvGrpSpPr/>
        <p:nvPr/>
      </p:nvGrpSpPr>
      <p:grpSpPr>
        <a:xfrm>
          <a:off x="0" y="0"/>
          <a:ext cx="0" cy="0"/>
          <a:chOff x="0" y="0"/>
          <a:chExt cx="0" cy="0"/>
        </a:xfrm>
      </p:grpSpPr>
      <p:sp>
        <p:nvSpPr>
          <p:cNvPr id="590" name="Google Shape;590;gad96b97c7b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1" name="Google Shape;591;gad96b97c7b_1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solidFill>
                  <a:schemeClr val="dk1"/>
                </a:solidFill>
              </a:rPr>
              <a:t>Usar para los subtemas de un módulo.</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6" name="Shape 596"/>
        <p:cNvGrpSpPr/>
        <p:nvPr/>
      </p:nvGrpSpPr>
      <p:grpSpPr>
        <a:xfrm>
          <a:off x="0" y="0"/>
          <a:ext cx="0" cy="0"/>
          <a:chOff x="0" y="0"/>
          <a:chExt cx="0" cy="0"/>
        </a:xfrm>
      </p:grpSpPr>
      <p:sp>
        <p:nvSpPr>
          <p:cNvPr id="597" name="Google Shape;597;g874d7ac4af_0_3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8" name="Google Shape;598;g874d7ac4af_0_3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n-GB" sz="1200">
                <a:solidFill>
                  <a:schemeClr val="dk1"/>
                </a:solidFill>
                <a:latin typeface="Didact Gothic"/>
                <a:ea typeface="Didact Gothic"/>
                <a:cs typeface="Didact Gothic"/>
                <a:sym typeface="Didact Gothic"/>
              </a:rPr>
              <a:t>Para </a:t>
            </a:r>
            <a:r>
              <a:rPr b="1" lang="en-GB" sz="1200">
                <a:solidFill>
                  <a:schemeClr val="dk1"/>
                </a:solidFill>
                <a:latin typeface="Didact Gothic"/>
                <a:ea typeface="Didact Gothic"/>
                <a:cs typeface="Didact Gothic"/>
                <a:sym typeface="Didact Gothic"/>
              </a:rPr>
              <a:t>agregar el o los archivos al Staging Area</a:t>
            </a:r>
            <a:r>
              <a:rPr lang="en-GB" sz="1200">
                <a:solidFill>
                  <a:schemeClr val="dk1"/>
                </a:solidFill>
                <a:latin typeface="Didact Gothic"/>
                <a:ea typeface="Didact Gothic"/>
                <a:cs typeface="Didact Gothic"/>
                <a:sym typeface="Didact Gothic"/>
              </a:rPr>
              <a:t> vamos a usar el comando </a:t>
            </a:r>
            <a:r>
              <a:rPr i="1" lang="en-GB" sz="1200">
                <a:solidFill>
                  <a:schemeClr val="dk1"/>
                </a:solidFill>
                <a:latin typeface="Didact Gothic"/>
                <a:ea typeface="Didact Gothic"/>
                <a:cs typeface="Didact Gothic"/>
                <a:sym typeface="Didact Gothic"/>
              </a:rPr>
              <a:t>add </a:t>
            </a:r>
            <a:r>
              <a:rPr lang="en-GB" sz="1200">
                <a:solidFill>
                  <a:schemeClr val="dk1"/>
                </a:solidFill>
                <a:latin typeface="Didact Gothic"/>
                <a:ea typeface="Didact Gothic"/>
                <a:cs typeface="Didact Gothic"/>
                <a:sym typeface="Didact Gothic"/>
              </a:rPr>
              <a:t>lo cual podemos verificar si funciono nuevamente con el git status</a:t>
            </a:r>
            <a:endParaRPr sz="1200">
              <a:solidFill>
                <a:srgbClr val="1C3643"/>
              </a:solidFill>
              <a:highlight>
                <a:srgbClr val="FFFFFF"/>
              </a:highlight>
              <a:latin typeface="Didact Gothic"/>
              <a:ea typeface="Didact Gothic"/>
              <a:cs typeface="Didact Gothic"/>
              <a:sym typeface="Didact Gothic"/>
            </a:endParaRPr>
          </a:p>
          <a:p>
            <a:pPr indent="0" lvl="0" marL="0" rtl="0" algn="just">
              <a:lnSpc>
                <a:spcPct val="115000"/>
              </a:lnSpc>
              <a:spcBef>
                <a:spcPts val="0"/>
              </a:spcBef>
              <a:spcAft>
                <a:spcPts val="0"/>
              </a:spcAft>
              <a:buNone/>
            </a:pPr>
            <a:r>
              <a:t/>
            </a:r>
            <a:endParaRPr sz="1200">
              <a:solidFill>
                <a:schemeClr val="dk1"/>
              </a:solidFill>
              <a:latin typeface="Didact Gothic"/>
              <a:ea typeface="Didact Gothic"/>
              <a:cs typeface="Didact Gothic"/>
              <a:sym typeface="Didact Gothic"/>
            </a:endParaRPr>
          </a:p>
          <a:p>
            <a:pPr indent="0" lvl="0" marL="0" rtl="0" algn="just">
              <a:lnSpc>
                <a:spcPct val="115000"/>
              </a:lnSpc>
              <a:spcBef>
                <a:spcPts val="0"/>
              </a:spcBef>
              <a:spcAft>
                <a:spcPts val="0"/>
              </a:spcAft>
              <a:buNone/>
            </a:pPr>
            <a:r>
              <a:rPr lang="en-GB" sz="1200">
                <a:solidFill>
                  <a:schemeClr val="dk1"/>
                </a:solidFill>
                <a:latin typeface="Didact Gothic"/>
                <a:ea typeface="Didact Gothic"/>
                <a:cs typeface="Didact Gothic"/>
                <a:sym typeface="Didact Gothic"/>
              </a:rPr>
              <a:t>Ahora en </a:t>
            </a:r>
            <a:r>
              <a:rPr b="1" lang="en-GB" sz="1200">
                <a:solidFill>
                  <a:srgbClr val="6AA84F"/>
                </a:solidFill>
                <a:latin typeface="Didact Gothic"/>
                <a:ea typeface="Didact Gothic"/>
                <a:cs typeface="Didact Gothic"/>
                <a:sym typeface="Didact Gothic"/>
              </a:rPr>
              <a:t>verde </a:t>
            </a:r>
            <a:r>
              <a:rPr lang="en-GB" sz="1200">
                <a:solidFill>
                  <a:schemeClr val="dk1"/>
                </a:solidFill>
                <a:latin typeface="Didact Gothic"/>
                <a:ea typeface="Didact Gothic"/>
                <a:cs typeface="Didact Gothic"/>
                <a:sym typeface="Didact Gothic"/>
              </a:rPr>
              <a:t>nos indica que tenemos</a:t>
            </a:r>
            <a:r>
              <a:rPr b="1" lang="en-GB" sz="1200">
                <a:solidFill>
                  <a:schemeClr val="dk1"/>
                </a:solidFill>
                <a:latin typeface="Didact Gothic"/>
                <a:ea typeface="Didact Gothic"/>
                <a:cs typeface="Didact Gothic"/>
                <a:sym typeface="Didact Gothic"/>
              </a:rPr>
              <a:t> un archivo listo para hacer un commit en nuestro repositorio</a:t>
            </a:r>
            <a:r>
              <a:rPr lang="en-GB" sz="1200">
                <a:solidFill>
                  <a:schemeClr val="dk1"/>
                </a:solidFill>
                <a:latin typeface="Didact Gothic"/>
                <a:ea typeface="Didact Gothic"/>
                <a:cs typeface="Didact Gothic"/>
                <a:sym typeface="Didact Gothic"/>
              </a:rPr>
              <a:t>, hasta que no hagamos un commit nuestro archivo permanecerá en “el limbo” en el estado Ready justo antes de enviar nuestro archivo a nuestros repositorio.</a:t>
            </a:r>
            <a:endParaRPr sz="1200">
              <a:solidFill>
                <a:schemeClr val="dk1"/>
              </a:solidFill>
              <a:latin typeface="Didact Gothic"/>
              <a:ea typeface="Didact Gothic"/>
              <a:cs typeface="Didact Gothic"/>
              <a:sym typeface="Didact Gothic"/>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ad96b97c65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4" name="Google Shape;134;gad96b97c65_0_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3" name="Shape 603"/>
        <p:cNvGrpSpPr/>
        <p:nvPr/>
      </p:nvGrpSpPr>
      <p:grpSpPr>
        <a:xfrm>
          <a:off x="0" y="0"/>
          <a:ext cx="0" cy="0"/>
          <a:chOff x="0" y="0"/>
          <a:chExt cx="0" cy="0"/>
        </a:xfrm>
      </p:grpSpPr>
      <p:sp>
        <p:nvSpPr>
          <p:cNvPr id="604" name="Google Shape;604;g475eaa1f40_0_3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5" name="Google Shape;605;g475eaa1f40_0_3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n-GB" sz="1200">
                <a:solidFill>
                  <a:schemeClr val="dk1"/>
                </a:solidFill>
                <a:latin typeface="Didact Gothic"/>
                <a:ea typeface="Didact Gothic"/>
                <a:cs typeface="Didact Gothic"/>
                <a:sym typeface="Didact Gothic"/>
              </a:rPr>
              <a:t>Para </a:t>
            </a:r>
            <a:r>
              <a:rPr b="1" lang="en-GB" sz="1200">
                <a:solidFill>
                  <a:schemeClr val="dk1"/>
                </a:solidFill>
                <a:latin typeface="Didact Gothic"/>
                <a:ea typeface="Didact Gothic"/>
                <a:cs typeface="Didact Gothic"/>
                <a:sym typeface="Didact Gothic"/>
              </a:rPr>
              <a:t>agregar el o los archivos al Staging Area</a:t>
            </a:r>
            <a:r>
              <a:rPr lang="en-GB" sz="1200">
                <a:solidFill>
                  <a:schemeClr val="dk1"/>
                </a:solidFill>
                <a:latin typeface="Didact Gothic"/>
                <a:ea typeface="Didact Gothic"/>
                <a:cs typeface="Didact Gothic"/>
                <a:sym typeface="Didact Gothic"/>
              </a:rPr>
              <a:t> vamos a usar el comando </a:t>
            </a:r>
            <a:r>
              <a:rPr i="1" lang="en-GB" sz="1200">
                <a:solidFill>
                  <a:schemeClr val="dk1"/>
                </a:solidFill>
                <a:latin typeface="Didact Gothic"/>
                <a:ea typeface="Didact Gothic"/>
                <a:cs typeface="Didact Gothic"/>
                <a:sym typeface="Didact Gothic"/>
              </a:rPr>
              <a:t>add </a:t>
            </a:r>
            <a:r>
              <a:rPr lang="en-GB" sz="1200">
                <a:solidFill>
                  <a:schemeClr val="dk1"/>
                </a:solidFill>
                <a:latin typeface="Didact Gothic"/>
                <a:ea typeface="Didact Gothic"/>
                <a:cs typeface="Didact Gothic"/>
                <a:sym typeface="Didact Gothic"/>
              </a:rPr>
              <a:t>lo cual podemos verificar si funciono nuevamente con el git status</a:t>
            </a:r>
            <a:endParaRPr sz="1200">
              <a:solidFill>
                <a:srgbClr val="1C3643"/>
              </a:solidFill>
              <a:highlight>
                <a:srgbClr val="FFFFFF"/>
              </a:highlight>
              <a:latin typeface="Didact Gothic"/>
              <a:ea typeface="Didact Gothic"/>
              <a:cs typeface="Didact Gothic"/>
              <a:sym typeface="Didact Gothic"/>
            </a:endParaRPr>
          </a:p>
          <a:p>
            <a:pPr indent="0" lvl="0" marL="0" rtl="0" algn="just">
              <a:lnSpc>
                <a:spcPct val="115000"/>
              </a:lnSpc>
              <a:spcBef>
                <a:spcPts val="0"/>
              </a:spcBef>
              <a:spcAft>
                <a:spcPts val="0"/>
              </a:spcAft>
              <a:buNone/>
            </a:pPr>
            <a:r>
              <a:t/>
            </a:r>
            <a:endParaRPr sz="1200">
              <a:solidFill>
                <a:schemeClr val="dk1"/>
              </a:solidFill>
              <a:latin typeface="Didact Gothic"/>
              <a:ea typeface="Didact Gothic"/>
              <a:cs typeface="Didact Gothic"/>
              <a:sym typeface="Didact Gothic"/>
            </a:endParaRPr>
          </a:p>
          <a:p>
            <a:pPr indent="0" lvl="0" marL="0" rtl="0" algn="just">
              <a:lnSpc>
                <a:spcPct val="115000"/>
              </a:lnSpc>
              <a:spcBef>
                <a:spcPts val="0"/>
              </a:spcBef>
              <a:spcAft>
                <a:spcPts val="0"/>
              </a:spcAft>
              <a:buNone/>
            </a:pPr>
            <a:r>
              <a:rPr lang="en-GB" sz="1200">
                <a:solidFill>
                  <a:schemeClr val="dk1"/>
                </a:solidFill>
                <a:latin typeface="Didact Gothic"/>
                <a:ea typeface="Didact Gothic"/>
                <a:cs typeface="Didact Gothic"/>
                <a:sym typeface="Didact Gothic"/>
              </a:rPr>
              <a:t>Ahora en </a:t>
            </a:r>
            <a:r>
              <a:rPr b="1" lang="en-GB" sz="1200">
                <a:solidFill>
                  <a:srgbClr val="6AA84F"/>
                </a:solidFill>
                <a:latin typeface="Didact Gothic"/>
                <a:ea typeface="Didact Gothic"/>
                <a:cs typeface="Didact Gothic"/>
                <a:sym typeface="Didact Gothic"/>
              </a:rPr>
              <a:t>verde </a:t>
            </a:r>
            <a:r>
              <a:rPr lang="en-GB" sz="1200">
                <a:solidFill>
                  <a:schemeClr val="dk1"/>
                </a:solidFill>
                <a:latin typeface="Didact Gothic"/>
                <a:ea typeface="Didact Gothic"/>
                <a:cs typeface="Didact Gothic"/>
                <a:sym typeface="Didact Gothic"/>
              </a:rPr>
              <a:t>nos indica que tenemos</a:t>
            </a:r>
            <a:r>
              <a:rPr b="1" lang="en-GB" sz="1200">
                <a:solidFill>
                  <a:schemeClr val="dk1"/>
                </a:solidFill>
                <a:latin typeface="Didact Gothic"/>
                <a:ea typeface="Didact Gothic"/>
                <a:cs typeface="Didact Gothic"/>
                <a:sym typeface="Didact Gothic"/>
              </a:rPr>
              <a:t> un archivo listo para hacer un commit en nuestro repositorio</a:t>
            </a:r>
            <a:r>
              <a:rPr lang="en-GB" sz="1200">
                <a:solidFill>
                  <a:schemeClr val="dk1"/>
                </a:solidFill>
                <a:latin typeface="Didact Gothic"/>
                <a:ea typeface="Didact Gothic"/>
                <a:cs typeface="Didact Gothic"/>
                <a:sym typeface="Didact Gothic"/>
              </a:rPr>
              <a:t>, hasta que no hagamos un commit nuestro archivo permanecerá en “el limbo” en el estado Ready justo antes de enviar nuestro archivo a nuestros repositorio.</a:t>
            </a:r>
            <a:endParaRPr sz="1200">
              <a:solidFill>
                <a:schemeClr val="dk1"/>
              </a:solidFill>
              <a:latin typeface="Didact Gothic"/>
              <a:ea typeface="Didact Gothic"/>
              <a:cs typeface="Didact Gothic"/>
              <a:sym typeface="Didact Gothic"/>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0" name="Shape 610"/>
        <p:cNvGrpSpPr/>
        <p:nvPr/>
      </p:nvGrpSpPr>
      <p:grpSpPr>
        <a:xfrm>
          <a:off x="0" y="0"/>
          <a:ext cx="0" cy="0"/>
          <a:chOff x="0" y="0"/>
          <a:chExt cx="0" cy="0"/>
        </a:xfrm>
      </p:grpSpPr>
      <p:sp>
        <p:nvSpPr>
          <p:cNvPr id="611" name="Google Shape;611;g874d7ac4af_0_4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2" name="Google Shape;612;g874d7ac4af_0_4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9" name="Shape 619"/>
        <p:cNvGrpSpPr/>
        <p:nvPr/>
      </p:nvGrpSpPr>
      <p:grpSpPr>
        <a:xfrm>
          <a:off x="0" y="0"/>
          <a:ext cx="0" cy="0"/>
          <a:chOff x="0" y="0"/>
          <a:chExt cx="0" cy="0"/>
        </a:xfrm>
      </p:grpSpPr>
      <p:sp>
        <p:nvSpPr>
          <p:cNvPr id="620" name="Google Shape;620;gad96b97c7b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1" name="Google Shape;621;gad96b97c7b_1_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solidFill>
                  <a:schemeClr val="dk1"/>
                </a:solidFill>
              </a:rPr>
              <a:t>Usar para los subtemas de un módulo.</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6" name="Shape 626"/>
        <p:cNvGrpSpPr/>
        <p:nvPr/>
      </p:nvGrpSpPr>
      <p:grpSpPr>
        <a:xfrm>
          <a:off x="0" y="0"/>
          <a:ext cx="0" cy="0"/>
          <a:chOff x="0" y="0"/>
          <a:chExt cx="0" cy="0"/>
        </a:xfrm>
      </p:grpSpPr>
      <p:sp>
        <p:nvSpPr>
          <p:cNvPr id="627" name="Google Shape;627;g475eaa1f40_0_3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8" name="Google Shape;628;g475eaa1f40_0_3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1200">
                <a:solidFill>
                  <a:schemeClr val="dk1"/>
                </a:solidFill>
                <a:latin typeface="Didact Gothic"/>
                <a:ea typeface="Didact Gothic"/>
                <a:cs typeface="Didact Gothic"/>
                <a:sym typeface="Didact Gothic"/>
              </a:rPr>
              <a:t>Agregamos nuestros index.html</a:t>
            </a:r>
            <a:br>
              <a:rPr lang="en-GB" sz="1200">
                <a:solidFill>
                  <a:schemeClr val="dk1"/>
                </a:solidFill>
                <a:latin typeface="Didact Gothic"/>
                <a:ea typeface="Didact Gothic"/>
                <a:cs typeface="Didact Gothic"/>
                <a:sym typeface="Didact Gothic"/>
              </a:rPr>
            </a:br>
            <a:r>
              <a:rPr b="1" lang="en-GB" sz="1200">
                <a:solidFill>
                  <a:schemeClr val="dk1"/>
                </a:solidFill>
                <a:latin typeface="Didact Gothic"/>
                <a:ea typeface="Didact Gothic"/>
                <a:cs typeface="Didact Gothic"/>
                <a:sym typeface="Didact Gothic"/>
              </a:rPr>
              <a:t>Entonces cumplimos las 3 etapas de Git</a:t>
            </a:r>
            <a:endParaRPr b="1" sz="1200">
              <a:solidFill>
                <a:schemeClr val="dk1"/>
              </a:solidFill>
              <a:latin typeface="Didact Gothic"/>
              <a:ea typeface="Didact Gothic"/>
              <a:cs typeface="Didact Gothic"/>
              <a:sym typeface="Didact Gothic"/>
            </a:endParaRPr>
          </a:p>
          <a:p>
            <a:pPr indent="-304800" lvl="0" marL="457200" rtl="0" algn="l">
              <a:lnSpc>
                <a:spcPct val="115000"/>
              </a:lnSpc>
              <a:spcBef>
                <a:spcPts val="0"/>
              </a:spcBef>
              <a:spcAft>
                <a:spcPts val="0"/>
              </a:spcAft>
              <a:buClr>
                <a:schemeClr val="dk1"/>
              </a:buClr>
              <a:buSzPts val="1200"/>
              <a:buFont typeface="Lato"/>
              <a:buAutoNum type="arabicPeriod"/>
            </a:pPr>
            <a:r>
              <a:rPr lang="en-GB" sz="1200">
                <a:solidFill>
                  <a:schemeClr val="dk1"/>
                </a:solidFill>
                <a:latin typeface="Didact Gothic"/>
                <a:ea typeface="Didact Gothic"/>
                <a:cs typeface="Didact Gothic"/>
                <a:sym typeface="Didact Gothic"/>
              </a:rPr>
              <a:t>Creamos nuestro</a:t>
            </a:r>
            <a:r>
              <a:rPr i="1" lang="en-GB" sz="1200">
                <a:solidFill>
                  <a:schemeClr val="dk1"/>
                </a:solidFill>
                <a:latin typeface="Didact Gothic"/>
                <a:ea typeface="Didact Gothic"/>
                <a:cs typeface="Didact Gothic"/>
                <a:sym typeface="Didact Gothic"/>
              </a:rPr>
              <a:t> index.html</a:t>
            </a:r>
            <a:r>
              <a:rPr lang="en-GB" sz="1200">
                <a:solidFill>
                  <a:schemeClr val="dk1"/>
                </a:solidFill>
                <a:latin typeface="Didact Gothic"/>
                <a:ea typeface="Didact Gothic"/>
                <a:cs typeface="Didact Gothic"/>
                <a:sym typeface="Didact Gothic"/>
              </a:rPr>
              <a:t> dentro de </a:t>
            </a:r>
            <a:r>
              <a:rPr b="1" lang="en-GB" sz="1200">
                <a:solidFill>
                  <a:schemeClr val="dk1"/>
                </a:solidFill>
                <a:latin typeface="Didact Gothic"/>
                <a:ea typeface="Didact Gothic"/>
                <a:cs typeface="Didact Gothic"/>
                <a:sym typeface="Didact Gothic"/>
              </a:rPr>
              <a:t>Working Directory</a:t>
            </a:r>
            <a:endParaRPr b="1" sz="1200">
              <a:solidFill>
                <a:schemeClr val="dk1"/>
              </a:solidFill>
              <a:latin typeface="Didact Gothic"/>
              <a:ea typeface="Didact Gothic"/>
              <a:cs typeface="Didact Gothic"/>
              <a:sym typeface="Didact Gothic"/>
            </a:endParaRPr>
          </a:p>
          <a:p>
            <a:pPr indent="-304800" lvl="0" marL="457200" rtl="0" algn="l">
              <a:lnSpc>
                <a:spcPct val="115000"/>
              </a:lnSpc>
              <a:spcBef>
                <a:spcPts val="0"/>
              </a:spcBef>
              <a:spcAft>
                <a:spcPts val="0"/>
              </a:spcAft>
              <a:buClr>
                <a:schemeClr val="dk1"/>
              </a:buClr>
              <a:buSzPts val="1200"/>
              <a:buFont typeface="Lato"/>
              <a:buAutoNum type="arabicPeriod"/>
            </a:pPr>
            <a:r>
              <a:rPr lang="en-GB" sz="1200">
                <a:solidFill>
                  <a:schemeClr val="dk1"/>
                </a:solidFill>
                <a:latin typeface="Didact Gothic"/>
                <a:ea typeface="Didact Gothic"/>
                <a:cs typeface="Didact Gothic"/>
                <a:sym typeface="Didact Gothic"/>
              </a:rPr>
              <a:t>Con el comando </a:t>
            </a:r>
            <a:r>
              <a:rPr i="1" lang="en-GB" sz="1200">
                <a:solidFill>
                  <a:schemeClr val="dk1"/>
                </a:solidFill>
                <a:latin typeface="Didact Gothic"/>
                <a:ea typeface="Didact Gothic"/>
                <a:cs typeface="Didact Gothic"/>
                <a:sym typeface="Didact Gothic"/>
              </a:rPr>
              <a:t>add </a:t>
            </a:r>
            <a:r>
              <a:rPr lang="en-GB" sz="1200">
                <a:solidFill>
                  <a:schemeClr val="dk1"/>
                </a:solidFill>
                <a:latin typeface="Didact Gothic"/>
                <a:ea typeface="Didact Gothic"/>
                <a:cs typeface="Didact Gothic"/>
                <a:sym typeface="Didact Gothic"/>
              </a:rPr>
              <a:t>agregamos al</a:t>
            </a:r>
            <a:r>
              <a:rPr b="1" lang="en-GB" sz="1200">
                <a:solidFill>
                  <a:schemeClr val="dk1"/>
                </a:solidFill>
                <a:latin typeface="Didact Gothic"/>
                <a:ea typeface="Didact Gothic"/>
                <a:cs typeface="Didact Gothic"/>
                <a:sym typeface="Didact Gothic"/>
              </a:rPr>
              <a:t> Staging Area</a:t>
            </a:r>
            <a:endParaRPr b="1" sz="1200">
              <a:solidFill>
                <a:schemeClr val="dk1"/>
              </a:solidFill>
              <a:latin typeface="Didact Gothic"/>
              <a:ea typeface="Didact Gothic"/>
              <a:cs typeface="Didact Gothic"/>
              <a:sym typeface="Didact Gothic"/>
            </a:endParaRPr>
          </a:p>
          <a:p>
            <a:pPr indent="-304800" lvl="0" marL="457200" rtl="0" algn="l">
              <a:lnSpc>
                <a:spcPct val="115000"/>
              </a:lnSpc>
              <a:spcBef>
                <a:spcPts val="0"/>
              </a:spcBef>
              <a:spcAft>
                <a:spcPts val="0"/>
              </a:spcAft>
              <a:buClr>
                <a:schemeClr val="dk1"/>
              </a:buClr>
              <a:buSzPts val="1200"/>
              <a:buFont typeface="Lato"/>
              <a:buAutoNum type="arabicPeriod"/>
            </a:pPr>
            <a:r>
              <a:rPr lang="en-GB" sz="1200">
                <a:solidFill>
                  <a:schemeClr val="dk1"/>
                </a:solidFill>
                <a:latin typeface="Didact Gothic"/>
                <a:ea typeface="Didact Gothic"/>
                <a:cs typeface="Didact Gothic"/>
                <a:sym typeface="Didact Gothic"/>
              </a:rPr>
              <a:t>Y como ultimo enviamos a nuestro repositorio </a:t>
            </a:r>
            <a:r>
              <a:rPr b="1" lang="en-GB" sz="1200">
                <a:solidFill>
                  <a:schemeClr val="dk1"/>
                </a:solidFill>
                <a:latin typeface="Didact Gothic"/>
                <a:ea typeface="Didact Gothic"/>
                <a:cs typeface="Didact Gothic"/>
                <a:sym typeface="Didact Gothic"/>
              </a:rPr>
              <a:t>Git Directory </a:t>
            </a:r>
            <a:r>
              <a:rPr lang="en-GB" sz="1200">
                <a:solidFill>
                  <a:schemeClr val="dk1"/>
                </a:solidFill>
                <a:latin typeface="Didact Gothic"/>
                <a:ea typeface="Didact Gothic"/>
                <a:cs typeface="Didact Gothic"/>
                <a:sym typeface="Didact Gothic"/>
              </a:rPr>
              <a:t>el archivo </a:t>
            </a:r>
            <a:r>
              <a:rPr i="1" lang="en-GB" sz="1200">
                <a:solidFill>
                  <a:schemeClr val="dk1"/>
                </a:solidFill>
                <a:latin typeface="Didact Gothic"/>
                <a:ea typeface="Didact Gothic"/>
                <a:cs typeface="Didact Gothic"/>
                <a:sym typeface="Didact Gothic"/>
              </a:rPr>
              <a:t>index.html </a:t>
            </a:r>
            <a:r>
              <a:rPr lang="en-GB" sz="1200">
                <a:solidFill>
                  <a:schemeClr val="dk1"/>
                </a:solidFill>
                <a:latin typeface="Didact Gothic"/>
                <a:ea typeface="Didact Gothic"/>
                <a:cs typeface="Didact Gothic"/>
                <a:sym typeface="Didact Gothic"/>
              </a:rPr>
              <a:t>con el comando </a:t>
            </a:r>
            <a:r>
              <a:rPr i="1" lang="en-GB" sz="1200">
                <a:solidFill>
                  <a:schemeClr val="dk1"/>
                </a:solidFill>
                <a:latin typeface="Didact Gothic"/>
                <a:ea typeface="Didact Gothic"/>
                <a:cs typeface="Didact Gothic"/>
                <a:sym typeface="Didact Gothic"/>
              </a:rPr>
              <a:t>commit -m</a:t>
            </a:r>
            <a:r>
              <a:rPr lang="en-GB" sz="1200">
                <a:solidFill>
                  <a:schemeClr val="dk1"/>
                </a:solidFill>
                <a:latin typeface="Didact Gothic"/>
                <a:ea typeface="Didact Gothic"/>
                <a:cs typeface="Didact Gothic"/>
                <a:sym typeface="Didact Gothic"/>
              </a:rPr>
              <a:t> (mensaje) </a:t>
            </a:r>
            <a:endParaRPr sz="1200">
              <a:solidFill>
                <a:schemeClr val="dk1"/>
              </a:solidFill>
              <a:latin typeface="Didact Gothic"/>
              <a:ea typeface="Didact Gothic"/>
              <a:cs typeface="Didact Gothic"/>
              <a:sym typeface="Didact Gothic"/>
            </a:endParaRPr>
          </a:p>
          <a:p>
            <a:pPr indent="0" lvl="0" marL="0" rtl="0" algn="just">
              <a:lnSpc>
                <a:spcPct val="115000"/>
              </a:lnSpc>
              <a:spcBef>
                <a:spcPts val="0"/>
              </a:spcBef>
              <a:spcAft>
                <a:spcPts val="0"/>
              </a:spcAft>
              <a:buNone/>
            </a:pPr>
            <a:r>
              <a:t/>
            </a:r>
            <a:endParaRPr sz="1200">
              <a:solidFill>
                <a:schemeClr val="dk1"/>
              </a:solidFill>
              <a:latin typeface="Didact Gothic"/>
              <a:ea typeface="Didact Gothic"/>
              <a:cs typeface="Didact Gothic"/>
              <a:sym typeface="Didact Gothic"/>
            </a:endParaRPr>
          </a:p>
          <a:p>
            <a:pPr indent="0" lvl="0" marL="0" rtl="0" algn="just">
              <a:lnSpc>
                <a:spcPct val="115000"/>
              </a:lnSpc>
              <a:spcBef>
                <a:spcPts val="0"/>
              </a:spcBef>
              <a:spcAft>
                <a:spcPts val="0"/>
              </a:spcAft>
              <a:buNone/>
            </a:pPr>
            <a:r>
              <a:t/>
            </a:r>
            <a:endParaRPr sz="1200">
              <a:solidFill>
                <a:schemeClr val="dk1"/>
              </a:solidFill>
              <a:latin typeface="Didact Gothic"/>
              <a:ea typeface="Didact Gothic"/>
              <a:cs typeface="Didact Gothic"/>
              <a:sym typeface="Didact Gothic"/>
            </a:endParaRPr>
          </a:p>
          <a:p>
            <a:pPr indent="0" lvl="0" marL="0" rtl="0" algn="just">
              <a:lnSpc>
                <a:spcPct val="115000"/>
              </a:lnSpc>
              <a:spcBef>
                <a:spcPts val="0"/>
              </a:spcBef>
              <a:spcAft>
                <a:spcPts val="0"/>
              </a:spcAft>
              <a:buNone/>
            </a:pPr>
            <a:r>
              <a:t/>
            </a:r>
            <a:endParaRPr sz="1200">
              <a:solidFill>
                <a:schemeClr val="dk1"/>
              </a:solidFill>
              <a:latin typeface="Didact Gothic"/>
              <a:ea typeface="Didact Gothic"/>
              <a:cs typeface="Didact Gothic"/>
              <a:sym typeface="Didact Gothic"/>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3" name="Shape 633"/>
        <p:cNvGrpSpPr/>
        <p:nvPr/>
      </p:nvGrpSpPr>
      <p:grpSpPr>
        <a:xfrm>
          <a:off x="0" y="0"/>
          <a:ext cx="0" cy="0"/>
          <a:chOff x="0" y="0"/>
          <a:chExt cx="0" cy="0"/>
        </a:xfrm>
      </p:grpSpPr>
      <p:sp>
        <p:nvSpPr>
          <p:cNvPr id="634" name="Google Shape;634;g874d7ac4af_0_5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5" name="Google Shape;635;g874d7ac4af_0_5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t/>
            </a:r>
            <a:endParaRPr sz="1200">
              <a:solidFill>
                <a:schemeClr val="dk1"/>
              </a:solidFill>
              <a:latin typeface="Didact Gothic"/>
              <a:ea typeface="Didact Gothic"/>
              <a:cs typeface="Didact Gothic"/>
              <a:sym typeface="Didact Gothic"/>
            </a:endParaRPr>
          </a:p>
          <a:p>
            <a:pPr indent="0" lvl="0" marL="0" rtl="0" algn="just">
              <a:lnSpc>
                <a:spcPct val="115000"/>
              </a:lnSpc>
              <a:spcBef>
                <a:spcPts val="0"/>
              </a:spcBef>
              <a:spcAft>
                <a:spcPts val="0"/>
              </a:spcAft>
              <a:buNone/>
            </a:pPr>
            <a:r>
              <a:t/>
            </a:r>
            <a:endParaRPr sz="1200">
              <a:solidFill>
                <a:schemeClr val="dk1"/>
              </a:solidFill>
              <a:latin typeface="Didact Gothic"/>
              <a:ea typeface="Didact Gothic"/>
              <a:cs typeface="Didact Gothic"/>
              <a:sym typeface="Didact Gothic"/>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0" name="Shape 640"/>
        <p:cNvGrpSpPr/>
        <p:nvPr/>
      </p:nvGrpSpPr>
      <p:grpSpPr>
        <a:xfrm>
          <a:off x="0" y="0"/>
          <a:ext cx="0" cy="0"/>
          <a:chOff x="0" y="0"/>
          <a:chExt cx="0" cy="0"/>
        </a:xfrm>
      </p:grpSpPr>
      <p:sp>
        <p:nvSpPr>
          <p:cNvPr id="641" name="Google Shape;641;g874d7ac4af_0_5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2" name="Google Shape;642;g874d7ac4af_0_5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9" name="Shape 649"/>
        <p:cNvGrpSpPr/>
        <p:nvPr/>
      </p:nvGrpSpPr>
      <p:grpSpPr>
        <a:xfrm>
          <a:off x="0" y="0"/>
          <a:ext cx="0" cy="0"/>
          <a:chOff x="0" y="0"/>
          <a:chExt cx="0" cy="0"/>
        </a:xfrm>
      </p:grpSpPr>
      <p:sp>
        <p:nvSpPr>
          <p:cNvPr id="650" name="Google Shape;650;gad96b97c7b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1" name="Google Shape;651;gad96b97c7b_1_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solidFill>
                  <a:schemeClr val="dk1"/>
                </a:solidFill>
              </a:rPr>
              <a:t>Usar para los subtemas de un módulo.</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6" name="Shape 656"/>
        <p:cNvGrpSpPr/>
        <p:nvPr/>
      </p:nvGrpSpPr>
      <p:grpSpPr>
        <a:xfrm>
          <a:off x="0" y="0"/>
          <a:ext cx="0" cy="0"/>
          <a:chOff x="0" y="0"/>
          <a:chExt cx="0" cy="0"/>
        </a:xfrm>
      </p:grpSpPr>
      <p:sp>
        <p:nvSpPr>
          <p:cNvPr id="657" name="Google Shape;657;g475eaa1f40_0_3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8" name="Google Shape;658;g475eaa1f40_0_3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n-GB">
                <a:solidFill>
                  <a:schemeClr val="dk1"/>
                </a:solidFill>
                <a:latin typeface="Didact Gothic"/>
                <a:ea typeface="Didact Gothic"/>
                <a:cs typeface="Didact Gothic"/>
                <a:sym typeface="Didact Gothic"/>
              </a:rPr>
              <a:t>Por medio de este comando </a:t>
            </a:r>
            <a:r>
              <a:rPr b="1" lang="en-GB">
                <a:solidFill>
                  <a:schemeClr val="dk1"/>
                </a:solidFill>
                <a:latin typeface="Didact Gothic"/>
                <a:ea typeface="Didact Gothic"/>
                <a:cs typeface="Didact Gothic"/>
                <a:sym typeface="Didact Gothic"/>
              </a:rPr>
              <a:t>veremos la historia de nuestro proyecto</a:t>
            </a:r>
            <a:r>
              <a:rPr lang="en-GB">
                <a:solidFill>
                  <a:schemeClr val="dk1"/>
                </a:solidFill>
                <a:latin typeface="Didact Gothic"/>
                <a:ea typeface="Didact Gothic"/>
                <a:cs typeface="Didact Gothic"/>
                <a:sym typeface="Didact Gothic"/>
              </a:rPr>
              <a:t>. </a:t>
            </a:r>
            <a:br>
              <a:rPr lang="en-GB">
                <a:solidFill>
                  <a:schemeClr val="dk1"/>
                </a:solidFill>
                <a:latin typeface="Didact Gothic"/>
                <a:ea typeface="Didact Gothic"/>
                <a:cs typeface="Didact Gothic"/>
                <a:sym typeface="Didact Gothic"/>
              </a:rPr>
            </a:br>
            <a:r>
              <a:rPr lang="en-GB">
                <a:solidFill>
                  <a:schemeClr val="dk1"/>
                </a:solidFill>
                <a:latin typeface="Didact Gothic"/>
                <a:ea typeface="Didact Gothic"/>
                <a:cs typeface="Didact Gothic"/>
                <a:sym typeface="Didact Gothic"/>
              </a:rPr>
              <a:t>Utilizando</a:t>
            </a:r>
            <a:r>
              <a:rPr i="1" lang="en-GB">
                <a:solidFill>
                  <a:schemeClr val="dk1"/>
                </a:solidFill>
                <a:latin typeface="Didact Gothic"/>
                <a:ea typeface="Didact Gothic"/>
                <a:cs typeface="Didact Gothic"/>
                <a:sym typeface="Didact Gothic"/>
              </a:rPr>
              <a:t> git log</a:t>
            </a:r>
            <a:r>
              <a:rPr lang="en-GB">
                <a:solidFill>
                  <a:schemeClr val="dk1"/>
                </a:solidFill>
                <a:latin typeface="Didact Gothic"/>
                <a:ea typeface="Didact Gothic"/>
                <a:cs typeface="Didact Gothic"/>
                <a:sym typeface="Didact Gothic"/>
              </a:rPr>
              <a:t> podrás ver los codigos hexadecimales que crea Sha-1, el autor y la fecha en la que se envió ese commit.</a:t>
            </a:r>
            <a:endParaRPr sz="1200">
              <a:solidFill>
                <a:schemeClr val="dk1"/>
              </a:solidFill>
              <a:latin typeface="Didact Gothic"/>
              <a:ea typeface="Didact Gothic"/>
              <a:cs typeface="Didact Gothic"/>
              <a:sym typeface="Didact Gothic"/>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4" name="Shape 664"/>
        <p:cNvGrpSpPr/>
        <p:nvPr/>
      </p:nvGrpSpPr>
      <p:grpSpPr>
        <a:xfrm>
          <a:off x="0" y="0"/>
          <a:ext cx="0" cy="0"/>
          <a:chOff x="0" y="0"/>
          <a:chExt cx="0" cy="0"/>
        </a:xfrm>
      </p:grpSpPr>
      <p:sp>
        <p:nvSpPr>
          <p:cNvPr id="665" name="Google Shape;665;gad96b97c7b_1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6" name="Google Shape;666;gad96b97c7b_1_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solidFill>
                  <a:schemeClr val="dk1"/>
                </a:solidFill>
              </a:rPr>
              <a:t>Usar para los subtemas de un módulo.</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1" name="Shape 671"/>
        <p:cNvGrpSpPr/>
        <p:nvPr/>
      </p:nvGrpSpPr>
      <p:grpSpPr>
        <a:xfrm>
          <a:off x="0" y="0"/>
          <a:ext cx="0" cy="0"/>
          <a:chOff x="0" y="0"/>
          <a:chExt cx="0" cy="0"/>
        </a:xfrm>
      </p:grpSpPr>
      <p:sp>
        <p:nvSpPr>
          <p:cNvPr id="672" name="Google Shape;672;g9e9db81d44_0_9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3" name="Google Shape;673;g9e9db81d44_0_9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GB">
                <a:solidFill>
                  <a:schemeClr val="dk1"/>
                </a:solidFill>
              </a:rPr>
              <a:t>Usar para los módulos más importantes de la clase, donde se introducen conceptos que se ven en varios slides. No hay que usarla para todos los módulos.</a:t>
            </a:r>
            <a:endParaRPr>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9e9db81d44_0_2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2" name="Google Shape;142;g9e9db81d44_0_2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6" name="Shape 676"/>
        <p:cNvGrpSpPr/>
        <p:nvPr/>
      </p:nvGrpSpPr>
      <p:grpSpPr>
        <a:xfrm>
          <a:off x="0" y="0"/>
          <a:ext cx="0" cy="0"/>
          <a:chOff x="0" y="0"/>
          <a:chExt cx="0" cy="0"/>
        </a:xfrm>
      </p:grpSpPr>
      <p:sp>
        <p:nvSpPr>
          <p:cNvPr id="677" name="Google Shape;677;g874d7ac4af_0_5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8" name="Google Shape;678;g874d7ac4af_0_5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n-GB" sz="1200">
                <a:solidFill>
                  <a:schemeClr val="dk1"/>
                </a:solidFill>
                <a:latin typeface="Didact Gothic"/>
                <a:ea typeface="Didact Gothic"/>
                <a:cs typeface="Didact Gothic"/>
                <a:sym typeface="Didact Gothic"/>
              </a:rPr>
              <a:t>En el trabajo con Git una de las características más útiles es el trabajo con ramas. Las ramas son caminos que puede tomar cualquier desarrollador dentro del proyecto, algo que ocurre naturalmente para resolver problemas o crear nuevas funcionalidades. </a:t>
            </a:r>
            <a:br>
              <a:rPr lang="en-GB" sz="1200">
                <a:solidFill>
                  <a:schemeClr val="dk1"/>
                </a:solidFill>
                <a:latin typeface="Didact Gothic"/>
                <a:ea typeface="Didact Gothic"/>
                <a:cs typeface="Didact Gothic"/>
                <a:sym typeface="Didact Gothic"/>
              </a:rPr>
            </a:br>
            <a:r>
              <a:rPr lang="en-GB" sz="1200">
                <a:solidFill>
                  <a:schemeClr val="dk1"/>
                </a:solidFill>
                <a:latin typeface="Didact Gothic"/>
                <a:ea typeface="Didact Gothic"/>
                <a:cs typeface="Didact Gothic"/>
                <a:sym typeface="Didact Gothic"/>
              </a:rPr>
              <a:t>Hemos estado sobre "Master" (la rama principal de nuestro proyecto), podríamos crear ramas para que otros desarrolladores del equipo trabajen sobre el proyecto en nuevas funcionalidades.</a:t>
            </a:r>
            <a:br>
              <a:rPr lang="en-GB" sz="1200">
                <a:solidFill>
                  <a:schemeClr val="dk1"/>
                </a:solidFill>
                <a:latin typeface="Didact Gothic"/>
                <a:ea typeface="Didact Gothic"/>
                <a:cs typeface="Didact Gothic"/>
                <a:sym typeface="Didact Gothic"/>
              </a:rPr>
            </a:br>
            <a:r>
              <a:rPr lang="en-GB" sz="1200">
                <a:solidFill>
                  <a:schemeClr val="dk1"/>
                </a:solidFill>
                <a:latin typeface="Didact Gothic"/>
                <a:ea typeface="Didact Gothic"/>
                <a:cs typeface="Didact Gothic"/>
                <a:sym typeface="Didact Gothic"/>
              </a:rPr>
              <a:t>Llegará un momento en el que, quizás, aquellos cambios experimentales los quieras subir a producción. Entonces harás un proceso de fusionado entre la rama experimental (branch) y la rama original, operación que se conoce como merge en Git</a:t>
            </a:r>
            <a:r>
              <a:rPr lang="en-GB">
                <a:solidFill>
                  <a:schemeClr val="dk1"/>
                </a:solidFill>
                <a:latin typeface="Didact Gothic"/>
                <a:ea typeface="Didact Gothic"/>
                <a:cs typeface="Didact Gothic"/>
                <a:sym typeface="Didact Gothic"/>
              </a:rPr>
              <a:t>. </a:t>
            </a:r>
            <a:endParaRPr>
              <a:solidFill>
                <a:schemeClr val="dk1"/>
              </a:solidFill>
              <a:latin typeface="Didact Gothic"/>
              <a:ea typeface="Didact Gothic"/>
              <a:cs typeface="Didact Gothic"/>
              <a:sym typeface="Didact Gothic"/>
            </a:endParaRPr>
          </a:p>
          <a:p>
            <a:pPr indent="0" lvl="0" marL="0" rtl="0" algn="just">
              <a:lnSpc>
                <a:spcPct val="115000"/>
              </a:lnSpc>
              <a:spcBef>
                <a:spcPts val="0"/>
              </a:spcBef>
              <a:spcAft>
                <a:spcPts val="0"/>
              </a:spcAft>
              <a:buNone/>
            </a:pPr>
            <a:r>
              <a:t/>
            </a:r>
            <a:endParaRPr>
              <a:solidFill>
                <a:schemeClr val="dk1"/>
              </a:solidFill>
              <a:latin typeface="Didact Gothic"/>
              <a:ea typeface="Didact Gothic"/>
              <a:cs typeface="Didact Gothic"/>
              <a:sym typeface="Didact Gothic"/>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3" name="Shape 683"/>
        <p:cNvGrpSpPr/>
        <p:nvPr/>
      </p:nvGrpSpPr>
      <p:grpSpPr>
        <a:xfrm>
          <a:off x="0" y="0"/>
          <a:ext cx="0" cy="0"/>
          <a:chOff x="0" y="0"/>
          <a:chExt cx="0" cy="0"/>
        </a:xfrm>
      </p:grpSpPr>
      <p:sp>
        <p:nvSpPr>
          <p:cNvPr id="684" name="Google Shape;684;g475eaa1f40_0_3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5" name="Google Shape;685;g475eaa1f40_0_3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n-GB" sz="1200">
                <a:solidFill>
                  <a:schemeClr val="dk1"/>
                </a:solidFill>
                <a:latin typeface="Helvetica Neue Light"/>
                <a:ea typeface="Helvetica Neue Light"/>
                <a:cs typeface="Helvetica Neue Light"/>
                <a:sym typeface="Helvetica Neue Light"/>
              </a:rPr>
              <a:t>En el trabajo con Git una de las características más útiles es el trabajo con ramas. Las ramas son caminos que puede tomar cualquier desarrollador dentro del proyecto, algo que ocurre naturalmente para resolver problemas o crear nuevas funcionalidades. </a:t>
            </a:r>
            <a:br>
              <a:rPr lang="en-GB" sz="1200">
                <a:solidFill>
                  <a:schemeClr val="dk1"/>
                </a:solidFill>
                <a:latin typeface="Helvetica Neue Light"/>
                <a:ea typeface="Helvetica Neue Light"/>
                <a:cs typeface="Helvetica Neue Light"/>
                <a:sym typeface="Helvetica Neue Light"/>
              </a:rPr>
            </a:br>
            <a:r>
              <a:rPr lang="en-GB" sz="1200">
                <a:solidFill>
                  <a:schemeClr val="dk1"/>
                </a:solidFill>
                <a:latin typeface="Helvetica Neue Light"/>
                <a:ea typeface="Helvetica Neue Light"/>
                <a:cs typeface="Helvetica Neue Light"/>
                <a:sym typeface="Helvetica Neue Light"/>
              </a:rPr>
              <a:t>Hemos estado sobre "Master" (la rama principal de nuestro proyecto), podríamos crear ramas para que otros desarrolladores del equipo trabajen sobre el proyecto en nuevas funcionalidades.</a:t>
            </a:r>
            <a:br>
              <a:rPr lang="en-GB" sz="1200">
                <a:solidFill>
                  <a:schemeClr val="dk1"/>
                </a:solidFill>
                <a:latin typeface="Helvetica Neue Light"/>
                <a:ea typeface="Helvetica Neue Light"/>
                <a:cs typeface="Helvetica Neue Light"/>
                <a:sym typeface="Helvetica Neue Light"/>
              </a:rPr>
            </a:br>
            <a:r>
              <a:rPr lang="en-GB" sz="1200">
                <a:solidFill>
                  <a:schemeClr val="dk1"/>
                </a:solidFill>
                <a:latin typeface="Helvetica Neue Light"/>
                <a:ea typeface="Helvetica Neue Light"/>
                <a:cs typeface="Helvetica Neue Light"/>
                <a:sym typeface="Helvetica Neue Light"/>
              </a:rPr>
              <a:t>Llegará un momento en el que, quizás, aquellos cambios experimentales los quieras subir a producción. Entonces harás un proceso de fusionado entre la rama experimental (branch) y la rama original, operación que se conoce como merge en Git</a:t>
            </a:r>
            <a:r>
              <a:rPr lang="en-GB">
                <a:solidFill>
                  <a:schemeClr val="dk1"/>
                </a:solidFill>
                <a:latin typeface="Helvetica Neue Light"/>
                <a:ea typeface="Helvetica Neue Light"/>
                <a:cs typeface="Helvetica Neue Light"/>
                <a:sym typeface="Helvetica Neue Light"/>
              </a:rPr>
              <a:t>. </a:t>
            </a:r>
            <a:endParaRPr>
              <a:solidFill>
                <a:schemeClr val="dk1"/>
              </a:solidFill>
              <a:latin typeface="Helvetica Neue Light"/>
              <a:ea typeface="Helvetica Neue Light"/>
              <a:cs typeface="Helvetica Neue Light"/>
              <a:sym typeface="Helvetica Neue Light"/>
            </a:endParaRPr>
          </a:p>
          <a:p>
            <a:pPr indent="0" lvl="0" marL="0" rtl="0" algn="just">
              <a:lnSpc>
                <a:spcPct val="115000"/>
              </a:lnSpc>
              <a:spcBef>
                <a:spcPts val="0"/>
              </a:spcBef>
              <a:spcAft>
                <a:spcPts val="0"/>
              </a:spcAft>
              <a:buNone/>
            </a:pPr>
            <a:r>
              <a:t/>
            </a:r>
            <a:endParaRPr>
              <a:solidFill>
                <a:schemeClr val="dk1"/>
              </a:solidFill>
              <a:latin typeface="Didact Gothic"/>
              <a:ea typeface="Didact Gothic"/>
              <a:cs typeface="Didact Gothic"/>
              <a:sym typeface="Didact Gothic"/>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3" name="Shape 693"/>
        <p:cNvGrpSpPr/>
        <p:nvPr/>
      </p:nvGrpSpPr>
      <p:grpSpPr>
        <a:xfrm>
          <a:off x="0" y="0"/>
          <a:ext cx="0" cy="0"/>
          <a:chOff x="0" y="0"/>
          <a:chExt cx="0" cy="0"/>
        </a:xfrm>
      </p:grpSpPr>
      <p:sp>
        <p:nvSpPr>
          <p:cNvPr id="694" name="Google Shape;694;g476513863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5" name="Google Shape;695;g476513863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t/>
            </a:r>
            <a:endParaRPr>
              <a:solidFill>
                <a:schemeClr val="dk1"/>
              </a:solidFill>
              <a:latin typeface="Didact Gothic"/>
              <a:ea typeface="Didact Gothic"/>
              <a:cs typeface="Didact Gothic"/>
              <a:sym typeface="Didact Gothic"/>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0" name="Shape 700"/>
        <p:cNvGrpSpPr/>
        <p:nvPr/>
      </p:nvGrpSpPr>
      <p:grpSpPr>
        <a:xfrm>
          <a:off x="0" y="0"/>
          <a:ext cx="0" cy="0"/>
          <a:chOff x="0" y="0"/>
          <a:chExt cx="0" cy="0"/>
        </a:xfrm>
      </p:grpSpPr>
      <p:sp>
        <p:nvSpPr>
          <p:cNvPr id="701" name="Google Shape;701;g476513863b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2" name="Google Shape;702;g476513863b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t/>
            </a:r>
            <a:endParaRPr>
              <a:solidFill>
                <a:schemeClr val="dk1"/>
              </a:solidFill>
              <a:latin typeface="Didact Gothic"/>
              <a:ea typeface="Didact Gothic"/>
              <a:cs typeface="Didact Gothic"/>
              <a:sym typeface="Didact Gothic"/>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7" name="Shape 707"/>
        <p:cNvGrpSpPr/>
        <p:nvPr/>
      </p:nvGrpSpPr>
      <p:grpSpPr>
        <a:xfrm>
          <a:off x="0" y="0"/>
          <a:ext cx="0" cy="0"/>
          <a:chOff x="0" y="0"/>
          <a:chExt cx="0" cy="0"/>
        </a:xfrm>
      </p:grpSpPr>
      <p:sp>
        <p:nvSpPr>
          <p:cNvPr id="708" name="Google Shape;708;g476513863b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9" name="Google Shape;709;g476513863b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t/>
            </a:r>
            <a:endParaRPr>
              <a:solidFill>
                <a:schemeClr val="dk1"/>
              </a:solidFill>
              <a:latin typeface="Didact Gothic"/>
              <a:ea typeface="Didact Gothic"/>
              <a:cs typeface="Didact Gothic"/>
              <a:sym typeface="Didact Gothic"/>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4" name="Shape 714"/>
        <p:cNvGrpSpPr/>
        <p:nvPr/>
      </p:nvGrpSpPr>
      <p:grpSpPr>
        <a:xfrm>
          <a:off x="0" y="0"/>
          <a:ext cx="0" cy="0"/>
          <a:chOff x="0" y="0"/>
          <a:chExt cx="0" cy="0"/>
        </a:xfrm>
      </p:grpSpPr>
      <p:sp>
        <p:nvSpPr>
          <p:cNvPr id="715" name="Google Shape;715;g9e9db81d44_0_10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16" name="Google Shape;716;g9e9db81d44_0_10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GB">
                <a:solidFill>
                  <a:schemeClr val="dk1"/>
                </a:solidFill>
              </a:rPr>
              <a:t>Usar para los subtemas de un módulo.</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1" name="Shape 721"/>
        <p:cNvGrpSpPr/>
        <p:nvPr/>
      </p:nvGrpSpPr>
      <p:grpSpPr>
        <a:xfrm>
          <a:off x="0" y="0"/>
          <a:ext cx="0" cy="0"/>
          <a:chOff x="0" y="0"/>
          <a:chExt cx="0" cy="0"/>
        </a:xfrm>
      </p:grpSpPr>
      <p:sp>
        <p:nvSpPr>
          <p:cNvPr id="722" name="Google Shape;722;g874d7ac4af_0_6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3" name="Google Shape;723;g874d7ac4af_0_6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t/>
            </a:r>
            <a:endParaRPr>
              <a:solidFill>
                <a:schemeClr val="dk1"/>
              </a:solidFill>
              <a:latin typeface="Didact Gothic"/>
              <a:ea typeface="Didact Gothic"/>
              <a:cs typeface="Didact Gothic"/>
              <a:sym typeface="Didact Gothic"/>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8" name="Shape 728"/>
        <p:cNvGrpSpPr/>
        <p:nvPr/>
      </p:nvGrpSpPr>
      <p:grpSpPr>
        <a:xfrm>
          <a:off x="0" y="0"/>
          <a:ext cx="0" cy="0"/>
          <a:chOff x="0" y="0"/>
          <a:chExt cx="0" cy="0"/>
        </a:xfrm>
      </p:grpSpPr>
      <p:sp>
        <p:nvSpPr>
          <p:cNvPr id="729" name="Google Shape;729;g784f399f2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30" name="Google Shape;730;g784f399f27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solidFill>
                  <a:schemeClr val="dk1"/>
                </a:solidFill>
              </a:rPr>
              <a:t>Usar para slides de texto con gráfico de etapas/pasos.</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7" name="Shape 747"/>
        <p:cNvGrpSpPr/>
        <p:nvPr/>
      </p:nvGrpSpPr>
      <p:grpSpPr>
        <a:xfrm>
          <a:off x="0" y="0"/>
          <a:ext cx="0" cy="0"/>
          <a:chOff x="0" y="0"/>
          <a:chExt cx="0" cy="0"/>
        </a:xfrm>
      </p:grpSpPr>
      <p:sp>
        <p:nvSpPr>
          <p:cNvPr id="748" name="Google Shape;748;g784f399f27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49" name="Google Shape;749;g784f399f27_0_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solidFill>
                  <a:schemeClr val="dk1"/>
                </a:solidFill>
              </a:rPr>
              <a:t>Usar para slides de texto con gráfico de etapas/pasos.</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6" name="Shape 766"/>
        <p:cNvGrpSpPr/>
        <p:nvPr/>
      </p:nvGrpSpPr>
      <p:grpSpPr>
        <a:xfrm>
          <a:off x="0" y="0"/>
          <a:ext cx="0" cy="0"/>
          <a:chOff x="0" y="0"/>
          <a:chExt cx="0" cy="0"/>
        </a:xfrm>
      </p:grpSpPr>
      <p:sp>
        <p:nvSpPr>
          <p:cNvPr id="767" name="Google Shape;767;g476513863b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8" name="Google Shape;768;g476513863b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t/>
            </a:r>
            <a:endParaRPr>
              <a:solidFill>
                <a:schemeClr val="dk1"/>
              </a:solidFill>
              <a:latin typeface="Didact Gothic"/>
              <a:ea typeface="Didact Gothic"/>
              <a:cs typeface="Didact Gothic"/>
              <a:sym typeface="Didact Gothic"/>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ad96b97c7b_1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8" name="Google Shape;148;gad96b97c7b_1_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Se puede usar para comenzar o finalizar la clase, según sea más conveniente. La información de este slide es de relleno.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b="1" lang="en-GB"/>
              <a:t>Recurso: Mapa de conceptos</a:t>
            </a:r>
            <a:endParaRPr b="1"/>
          </a:p>
          <a:p>
            <a:pPr indent="0" lvl="0" marL="0" rtl="0" algn="l">
              <a:lnSpc>
                <a:spcPct val="100000"/>
              </a:lnSpc>
              <a:spcBef>
                <a:spcPts val="0"/>
              </a:spcBef>
              <a:spcAft>
                <a:spcPts val="0"/>
              </a:spcAft>
              <a:buSzPts val="1100"/>
              <a:buNone/>
            </a:pPr>
            <a:r>
              <a:rPr lang="en-GB"/>
              <a:t>Muestra rápidamente los contenidos de la clase y cómo se relacionan. Ayuda a los estudiantes a evitar “perderse” durante la clase, al avanzar en un sentido lineal una diapositiva tras otra. El ejemplo pertenece a la primera clase del curso UX/UI.</a:t>
            </a:r>
            <a:endParaRPr/>
          </a:p>
          <a:p>
            <a:pPr indent="0" lvl="0" marL="0" rtl="0" algn="l">
              <a:lnSpc>
                <a:spcPct val="100000"/>
              </a:lnSpc>
              <a:spcBef>
                <a:spcPts val="0"/>
              </a:spcBef>
              <a:spcAft>
                <a:spcPts val="0"/>
              </a:spcAft>
              <a:buSzPts val="1100"/>
              <a:buNone/>
            </a:pPr>
            <a:r>
              <a:rPr b="1" lang="en-GB"/>
              <a:t>Sugerencia</a:t>
            </a:r>
            <a:r>
              <a:rPr lang="en-GB"/>
              <a:t>: </a:t>
            </a:r>
            <a:br>
              <a:rPr lang="en-GB"/>
            </a:br>
            <a:r>
              <a:rPr lang="en-GB"/>
              <a:t>-También se pueden mostrar con un menor énfasis o colores apagados, aquellos contenidos de clases anteriores y que se vinculen con la actual. </a:t>
            </a:r>
            <a:endParaRPr/>
          </a:p>
          <a:p>
            <a:pPr indent="0" lvl="0" marL="0" rtl="0" algn="l">
              <a:lnSpc>
                <a:spcPct val="100000"/>
              </a:lnSpc>
              <a:spcBef>
                <a:spcPts val="0"/>
              </a:spcBef>
              <a:spcAft>
                <a:spcPts val="0"/>
              </a:spcAft>
              <a:buSzPts val="1100"/>
              <a:buNone/>
            </a:pPr>
            <a:r>
              <a:rPr lang="en-GB"/>
              <a:t>-Resaltar con color los temas que se abordan en la clase.</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3" name="Shape 773"/>
        <p:cNvGrpSpPr/>
        <p:nvPr/>
      </p:nvGrpSpPr>
      <p:grpSpPr>
        <a:xfrm>
          <a:off x="0" y="0"/>
          <a:ext cx="0" cy="0"/>
          <a:chOff x="0" y="0"/>
          <a:chExt cx="0" cy="0"/>
        </a:xfrm>
      </p:grpSpPr>
      <p:sp>
        <p:nvSpPr>
          <p:cNvPr id="774" name="Google Shape;774;gad96b97c7b_1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75" name="Google Shape;775;gad96b97c7b_1_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GB">
                <a:solidFill>
                  <a:schemeClr val="dk1"/>
                </a:solidFill>
              </a:rPr>
              <a:t>Usar para los subtemas de un módulo.</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0" name="Shape 780"/>
        <p:cNvGrpSpPr/>
        <p:nvPr/>
      </p:nvGrpSpPr>
      <p:grpSpPr>
        <a:xfrm>
          <a:off x="0" y="0"/>
          <a:ext cx="0" cy="0"/>
          <a:chOff x="0" y="0"/>
          <a:chExt cx="0" cy="0"/>
        </a:xfrm>
      </p:grpSpPr>
      <p:sp>
        <p:nvSpPr>
          <p:cNvPr id="781" name="Google Shape;781;g476513863b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2" name="Google Shape;782;g476513863b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en-GB" sz="1200">
                <a:solidFill>
                  <a:schemeClr val="dk1"/>
                </a:solidFill>
                <a:latin typeface="Didact Gothic"/>
                <a:ea typeface="Didact Gothic"/>
                <a:cs typeface="Didact Gothic"/>
                <a:sym typeface="Didact Gothic"/>
              </a:rPr>
              <a:t>Como podemos ver estamos ahora sobre el commit seleccionado (el HEAD está ahora) y podríamos sacar una nueva rama desde ahi, lo que hicimos fue</a:t>
            </a:r>
            <a:r>
              <a:rPr b="1" lang="en-GB" sz="1200">
                <a:solidFill>
                  <a:schemeClr val="dk1"/>
                </a:solidFill>
                <a:latin typeface="Didact Gothic"/>
                <a:ea typeface="Didact Gothic"/>
                <a:cs typeface="Didact Gothic"/>
                <a:sym typeface="Didact Gothic"/>
              </a:rPr>
              <a:t> movernos en el tiempo para posicionarnos sobre ese commit pasado.</a:t>
            </a:r>
            <a:endParaRPr b="1" sz="1200">
              <a:solidFill>
                <a:schemeClr val="dk1"/>
              </a:solidFill>
              <a:latin typeface="Didact Gothic"/>
              <a:ea typeface="Didact Gothic"/>
              <a:cs typeface="Didact Gothic"/>
              <a:sym typeface="Didact Gothic"/>
            </a:endParaRPr>
          </a:p>
          <a:p>
            <a:pPr indent="0" lvl="0" marL="0" rtl="0" algn="just">
              <a:lnSpc>
                <a:spcPct val="115000"/>
              </a:lnSpc>
              <a:spcBef>
                <a:spcPts val="0"/>
              </a:spcBef>
              <a:spcAft>
                <a:spcPts val="0"/>
              </a:spcAft>
              <a:buNone/>
            </a:pPr>
            <a:r>
              <a:t/>
            </a:r>
            <a:endParaRPr>
              <a:solidFill>
                <a:schemeClr val="dk1"/>
              </a:solidFill>
              <a:latin typeface="Didact Gothic"/>
              <a:ea typeface="Didact Gothic"/>
              <a:cs typeface="Didact Gothic"/>
              <a:sym typeface="Didact Gothic"/>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7" name="Shape 787"/>
        <p:cNvGrpSpPr/>
        <p:nvPr/>
      </p:nvGrpSpPr>
      <p:grpSpPr>
        <a:xfrm>
          <a:off x="0" y="0"/>
          <a:ext cx="0" cy="0"/>
          <a:chOff x="0" y="0"/>
          <a:chExt cx="0" cy="0"/>
        </a:xfrm>
      </p:grpSpPr>
      <p:sp>
        <p:nvSpPr>
          <p:cNvPr id="788" name="Google Shape;788;g874d7ac4af_0_6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9" name="Google Shape;789;g874d7ac4af_0_6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en-GB" sz="1200">
                <a:solidFill>
                  <a:schemeClr val="dk1"/>
                </a:solidFill>
                <a:latin typeface="Didact Gothic"/>
                <a:ea typeface="Didact Gothic"/>
                <a:cs typeface="Didact Gothic"/>
                <a:sym typeface="Didact Gothic"/>
              </a:rPr>
              <a:t>Como podemos ver estamos ahora sobre el commit seleccionado (el HEAD está ahora) y podríamos sacar una nueva rama desde ahi, lo que hicimos fue</a:t>
            </a:r>
            <a:r>
              <a:rPr b="1" lang="en-GB" sz="1200">
                <a:solidFill>
                  <a:schemeClr val="dk1"/>
                </a:solidFill>
                <a:latin typeface="Didact Gothic"/>
                <a:ea typeface="Didact Gothic"/>
                <a:cs typeface="Didact Gothic"/>
                <a:sym typeface="Didact Gothic"/>
              </a:rPr>
              <a:t> movernos en el tiempo para posicionarnos sobre ese commit pasado.</a:t>
            </a:r>
            <a:endParaRPr b="1" sz="1200">
              <a:solidFill>
                <a:schemeClr val="dk1"/>
              </a:solidFill>
              <a:latin typeface="Didact Gothic"/>
              <a:ea typeface="Didact Gothic"/>
              <a:cs typeface="Didact Gothic"/>
              <a:sym typeface="Didact Gothic"/>
            </a:endParaRPr>
          </a:p>
          <a:p>
            <a:pPr indent="0" lvl="0" marL="0" rtl="0" algn="just">
              <a:lnSpc>
                <a:spcPct val="115000"/>
              </a:lnSpc>
              <a:spcBef>
                <a:spcPts val="0"/>
              </a:spcBef>
              <a:spcAft>
                <a:spcPts val="0"/>
              </a:spcAft>
              <a:buNone/>
            </a:pPr>
            <a:r>
              <a:t/>
            </a:r>
            <a:endParaRPr>
              <a:solidFill>
                <a:schemeClr val="dk1"/>
              </a:solidFill>
              <a:latin typeface="Didact Gothic"/>
              <a:ea typeface="Didact Gothic"/>
              <a:cs typeface="Didact Gothic"/>
              <a:sym typeface="Didact Gothic"/>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4" name="Shape 794"/>
        <p:cNvGrpSpPr/>
        <p:nvPr/>
      </p:nvGrpSpPr>
      <p:grpSpPr>
        <a:xfrm>
          <a:off x="0" y="0"/>
          <a:ext cx="0" cy="0"/>
          <a:chOff x="0" y="0"/>
          <a:chExt cx="0" cy="0"/>
        </a:xfrm>
      </p:grpSpPr>
      <p:sp>
        <p:nvSpPr>
          <p:cNvPr id="795" name="Google Shape;795;gad96b97c7b_1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96" name="Google Shape;796;gad96b97c7b_1_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GB">
                <a:solidFill>
                  <a:schemeClr val="dk1"/>
                </a:solidFill>
              </a:rPr>
              <a:t>Usar para los subtemas de un módulo.</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1" name="Shape 801"/>
        <p:cNvGrpSpPr/>
        <p:nvPr/>
      </p:nvGrpSpPr>
      <p:grpSpPr>
        <a:xfrm>
          <a:off x="0" y="0"/>
          <a:ext cx="0" cy="0"/>
          <a:chOff x="0" y="0"/>
          <a:chExt cx="0" cy="0"/>
        </a:xfrm>
      </p:grpSpPr>
      <p:sp>
        <p:nvSpPr>
          <p:cNvPr id="802" name="Google Shape;802;g874d7ac4af_0_6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3" name="Google Shape;803;g874d7ac4af_0_6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en-GB" sz="1200">
                <a:solidFill>
                  <a:schemeClr val="dk1"/>
                </a:solidFill>
                <a:latin typeface="Didact Gothic"/>
                <a:ea typeface="Didact Gothic"/>
                <a:cs typeface="Didact Gothic"/>
                <a:sym typeface="Didact Gothic"/>
              </a:rPr>
              <a:t>Existen muchos sistemas de control de Versiones. Git es uno de ellos y el más aceptado por la comunidad de desarrolladores.</a:t>
            </a:r>
            <a:endParaRPr sz="1200">
              <a:solidFill>
                <a:schemeClr val="dk1"/>
              </a:solidFill>
              <a:latin typeface="Didact Gothic"/>
              <a:ea typeface="Didact Gothic"/>
              <a:cs typeface="Didact Gothic"/>
              <a:sym typeface="Didact Gothic"/>
            </a:endParaRPr>
          </a:p>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latin typeface="Didact Gothic"/>
              <a:ea typeface="Didact Gothic"/>
              <a:cs typeface="Didact Gothic"/>
              <a:sym typeface="Didact Gothic"/>
            </a:endParaRPr>
          </a:p>
          <a:p>
            <a:pPr indent="0" lvl="0" marL="0" rtl="0" algn="just">
              <a:lnSpc>
                <a:spcPct val="115000"/>
              </a:lnSpc>
              <a:spcBef>
                <a:spcPts val="0"/>
              </a:spcBef>
              <a:spcAft>
                <a:spcPts val="0"/>
              </a:spcAft>
              <a:buClr>
                <a:schemeClr val="dk1"/>
              </a:buClr>
              <a:buSzPts val="1100"/>
              <a:buFont typeface="Arial"/>
              <a:buNone/>
            </a:pPr>
            <a:r>
              <a:rPr lang="en-GB" sz="1200">
                <a:solidFill>
                  <a:schemeClr val="dk1"/>
                </a:solidFill>
                <a:latin typeface="Didact Gothic"/>
                <a:ea typeface="Didact Gothic"/>
                <a:cs typeface="Didact Gothic"/>
                <a:sym typeface="Didact Gothic"/>
              </a:rPr>
              <a:t>Gracias al sistema de control de Versiones, nuestro sistema se encuentra a salvo.</a:t>
            </a:r>
            <a:endParaRPr sz="1200">
              <a:solidFill>
                <a:schemeClr val="dk1"/>
              </a:solidFill>
              <a:latin typeface="Didact Gothic"/>
              <a:ea typeface="Didact Gothic"/>
              <a:cs typeface="Didact Gothic"/>
              <a:sym typeface="Didact Gothic"/>
            </a:endParaRPr>
          </a:p>
          <a:p>
            <a:pPr indent="0" lvl="0" marL="0" rtl="0" algn="just">
              <a:lnSpc>
                <a:spcPct val="115000"/>
              </a:lnSpc>
              <a:spcBef>
                <a:spcPts val="0"/>
              </a:spcBef>
              <a:spcAft>
                <a:spcPts val="0"/>
              </a:spcAft>
              <a:buClr>
                <a:schemeClr val="dk1"/>
              </a:buClr>
              <a:buSzPts val="1100"/>
              <a:buFont typeface="Arial"/>
              <a:buNone/>
            </a:pPr>
            <a:r>
              <a:rPr lang="en-GB" sz="1200">
                <a:solidFill>
                  <a:schemeClr val="dk1"/>
                </a:solidFill>
                <a:latin typeface="Didact Gothic"/>
                <a:ea typeface="Didact Gothic"/>
                <a:cs typeface="Didact Gothic"/>
                <a:sym typeface="Didact Gothic"/>
              </a:rPr>
              <a:t>Con Git podemos ir a cualquier estado de nuestro proyecto en cualquier momento.</a:t>
            </a:r>
            <a:endParaRPr sz="1200">
              <a:solidFill>
                <a:schemeClr val="dk1"/>
              </a:solidFill>
              <a:latin typeface="Didact Gothic"/>
              <a:ea typeface="Didact Gothic"/>
              <a:cs typeface="Didact Gothic"/>
              <a:sym typeface="Didact Gothic"/>
            </a:endParaRPr>
          </a:p>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0" name="Shape 810"/>
        <p:cNvGrpSpPr/>
        <p:nvPr/>
      </p:nvGrpSpPr>
      <p:grpSpPr>
        <a:xfrm>
          <a:off x="0" y="0"/>
          <a:ext cx="0" cy="0"/>
          <a:chOff x="0" y="0"/>
          <a:chExt cx="0" cy="0"/>
        </a:xfrm>
      </p:grpSpPr>
      <p:sp>
        <p:nvSpPr>
          <p:cNvPr id="811" name="Google Shape;811;g476513863b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2" name="Google Shape;812;g476513863b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en-GB">
                <a:solidFill>
                  <a:schemeClr val="dk1"/>
                </a:solidFill>
                <a:latin typeface="Didact Gothic"/>
                <a:ea typeface="Didact Gothic"/>
                <a:cs typeface="Didact Gothic"/>
                <a:sym typeface="Didact Gothic"/>
              </a:rPr>
              <a:t>Una vez trabajado en diferentes ramas deberíamos de mezclar las ramas. Lo primero que debemos hacer para mezclar ramas es pararse sobre la rama master y desde alli usar el comando </a:t>
            </a:r>
            <a:r>
              <a:rPr i="1" lang="en-GB">
                <a:solidFill>
                  <a:schemeClr val="dk1"/>
                </a:solidFill>
                <a:latin typeface="Didact Gothic"/>
                <a:ea typeface="Didact Gothic"/>
                <a:cs typeface="Didact Gothic"/>
                <a:sym typeface="Didact Gothic"/>
              </a:rPr>
              <a:t>git merge [rama a fundir con el master]</a:t>
            </a:r>
            <a:endParaRPr i="1" sz="1200">
              <a:solidFill>
                <a:schemeClr val="dk1"/>
              </a:solidFill>
              <a:latin typeface="Didact Gothic"/>
              <a:ea typeface="Didact Gothic"/>
              <a:cs typeface="Didact Gothic"/>
              <a:sym typeface="Didact Gothic"/>
            </a:endParaRPr>
          </a:p>
          <a:p>
            <a:pPr indent="0" lvl="0" marL="0" rtl="0" algn="just">
              <a:lnSpc>
                <a:spcPct val="115000"/>
              </a:lnSpc>
              <a:spcBef>
                <a:spcPts val="0"/>
              </a:spcBef>
              <a:spcAft>
                <a:spcPts val="0"/>
              </a:spcAft>
              <a:buNone/>
            </a:pPr>
            <a:r>
              <a:t/>
            </a:r>
            <a:endParaRPr sz="1200">
              <a:solidFill>
                <a:schemeClr val="dk1"/>
              </a:solidFill>
              <a:latin typeface="Didact Gothic"/>
              <a:ea typeface="Didact Gothic"/>
              <a:cs typeface="Didact Gothic"/>
              <a:sym typeface="Didact Gothic"/>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7" name="Shape 817"/>
        <p:cNvGrpSpPr/>
        <p:nvPr/>
      </p:nvGrpSpPr>
      <p:grpSpPr>
        <a:xfrm>
          <a:off x="0" y="0"/>
          <a:ext cx="0" cy="0"/>
          <a:chOff x="0" y="0"/>
          <a:chExt cx="0" cy="0"/>
        </a:xfrm>
      </p:grpSpPr>
      <p:sp>
        <p:nvSpPr>
          <p:cNvPr id="818" name="Google Shape;818;g874d7ac4af_0_7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9" name="Google Shape;819;g874d7ac4af_0_7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en-GB" sz="1200">
                <a:solidFill>
                  <a:schemeClr val="dk1"/>
                </a:solidFill>
                <a:latin typeface="Didact Gothic"/>
                <a:ea typeface="Didact Gothic"/>
                <a:cs typeface="Didact Gothic"/>
                <a:sym typeface="Didact Gothic"/>
              </a:rPr>
              <a:t>Existen muchos sistemas de control de Versiones. Git es uno de ellos y el más aceptado por la comunidad de desarrolladores.</a:t>
            </a:r>
            <a:endParaRPr sz="1200">
              <a:solidFill>
                <a:schemeClr val="dk1"/>
              </a:solidFill>
              <a:latin typeface="Didact Gothic"/>
              <a:ea typeface="Didact Gothic"/>
              <a:cs typeface="Didact Gothic"/>
              <a:sym typeface="Didact Gothic"/>
            </a:endParaRPr>
          </a:p>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latin typeface="Didact Gothic"/>
              <a:ea typeface="Didact Gothic"/>
              <a:cs typeface="Didact Gothic"/>
              <a:sym typeface="Didact Gothic"/>
            </a:endParaRPr>
          </a:p>
          <a:p>
            <a:pPr indent="0" lvl="0" marL="0" rtl="0" algn="just">
              <a:lnSpc>
                <a:spcPct val="115000"/>
              </a:lnSpc>
              <a:spcBef>
                <a:spcPts val="0"/>
              </a:spcBef>
              <a:spcAft>
                <a:spcPts val="0"/>
              </a:spcAft>
              <a:buClr>
                <a:schemeClr val="dk1"/>
              </a:buClr>
              <a:buSzPts val="1100"/>
              <a:buFont typeface="Arial"/>
              <a:buNone/>
            </a:pPr>
            <a:r>
              <a:rPr lang="en-GB" sz="1200">
                <a:solidFill>
                  <a:schemeClr val="dk1"/>
                </a:solidFill>
                <a:latin typeface="Didact Gothic"/>
                <a:ea typeface="Didact Gothic"/>
                <a:cs typeface="Didact Gothic"/>
                <a:sym typeface="Didact Gothic"/>
              </a:rPr>
              <a:t>Gracias al sistema de control de Versiones, nuestro sistema se encuentra a salvo.</a:t>
            </a:r>
            <a:endParaRPr sz="1200">
              <a:solidFill>
                <a:schemeClr val="dk1"/>
              </a:solidFill>
              <a:latin typeface="Didact Gothic"/>
              <a:ea typeface="Didact Gothic"/>
              <a:cs typeface="Didact Gothic"/>
              <a:sym typeface="Didact Gothic"/>
            </a:endParaRPr>
          </a:p>
          <a:p>
            <a:pPr indent="0" lvl="0" marL="0" rtl="0" algn="just">
              <a:lnSpc>
                <a:spcPct val="115000"/>
              </a:lnSpc>
              <a:spcBef>
                <a:spcPts val="0"/>
              </a:spcBef>
              <a:spcAft>
                <a:spcPts val="0"/>
              </a:spcAft>
              <a:buClr>
                <a:schemeClr val="dk1"/>
              </a:buClr>
              <a:buSzPts val="1100"/>
              <a:buFont typeface="Arial"/>
              <a:buNone/>
            </a:pPr>
            <a:r>
              <a:rPr lang="en-GB" sz="1200">
                <a:solidFill>
                  <a:schemeClr val="dk1"/>
                </a:solidFill>
                <a:latin typeface="Didact Gothic"/>
                <a:ea typeface="Didact Gothic"/>
                <a:cs typeface="Didact Gothic"/>
                <a:sym typeface="Didact Gothic"/>
              </a:rPr>
              <a:t>Con Git podemos ir a cualquier estado de nuestro proyecto en cualquier momento.</a:t>
            </a:r>
            <a:endParaRPr sz="1200">
              <a:solidFill>
                <a:schemeClr val="dk1"/>
              </a:solidFill>
              <a:latin typeface="Didact Gothic"/>
              <a:ea typeface="Didact Gothic"/>
              <a:cs typeface="Didact Gothic"/>
              <a:sym typeface="Didact Gothic"/>
            </a:endParaRPr>
          </a:p>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4" name="Shape 824"/>
        <p:cNvGrpSpPr/>
        <p:nvPr/>
      </p:nvGrpSpPr>
      <p:grpSpPr>
        <a:xfrm>
          <a:off x="0" y="0"/>
          <a:ext cx="0" cy="0"/>
          <a:chOff x="0" y="0"/>
          <a:chExt cx="0" cy="0"/>
        </a:xfrm>
      </p:grpSpPr>
      <p:sp>
        <p:nvSpPr>
          <p:cNvPr id="825" name="Google Shape;825;g9e9db81d44_0_1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6" name="Google Shape;826;g9e9db81d44_0_1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en-GB" sz="1200">
                <a:solidFill>
                  <a:schemeClr val="dk1"/>
                </a:solidFill>
                <a:latin typeface="Didact Gothic"/>
                <a:ea typeface="Didact Gothic"/>
                <a:cs typeface="Didact Gothic"/>
                <a:sym typeface="Didact Gothic"/>
              </a:rPr>
              <a:t>Existen muchos sistemas de control de Versiones. Git es uno de ellos y el más aceptado por la comunidad de desarrolladores.</a:t>
            </a:r>
            <a:endParaRPr sz="1200">
              <a:solidFill>
                <a:schemeClr val="dk1"/>
              </a:solidFill>
              <a:latin typeface="Didact Gothic"/>
              <a:ea typeface="Didact Gothic"/>
              <a:cs typeface="Didact Gothic"/>
              <a:sym typeface="Didact Gothic"/>
            </a:endParaRPr>
          </a:p>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latin typeface="Didact Gothic"/>
              <a:ea typeface="Didact Gothic"/>
              <a:cs typeface="Didact Gothic"/>
              <a:sym typeface="Didact Gothic"/>
            </a:endParaRPr>
          </a:p>
          <a:p>
            <a:pPr indent="0" lvl="0" marL="0" rtl="0" algn="just">
              <a:lnSpc>
                <a:spcPct val="115000"/>
              </a:lnSpc>
              <a:spcBef>
                <a:spcPts val="0"/>
              </a:spcBef>
              <a:spcAft>
                <a:spcPts val="0"/>
              </a:spcAft>
              <a:buClr>
                <a:schemeClr val="dk1"/>
              </a:buClr>
              <a:buSzPts val="1100"/>
              <a:buFont typeface="Arial"/>
              <a:buNone/>
            </a:pPr>
            <a:r>
              <a:rPr lang="en-GB" sz="1200">
                <a:solidFill>
                  <a:schemeClr val="dk1"/>
                </a:solidFill>
                <a:latin typeface="Didact Gothic"/>
                <a:ea typeface="Didact Gothic"/>
                <a:cs typeface="Didact Gothic"/>
                <a:sym typeface="Didact Gothic"/>
              </a:rPr>
              <a:t>Gracias al sistema de control de Versiones, nuestro sistema se encuentra a salvo.</a:t>
            </a:r>
            <a:endParaRPr sz="1200">
              <a:solidFill>
                <a:schemeClr val="dk1"/>
              </a:solidFill>
              <a:latin typeface="Didact Gothic"/>
              <a:ea typeface="Didact Gothic"/>
              <a:cs typeface="Didact Gothic"/>
              <a:sym typeface="Didact Gothic"/>
            </a:endParaRPr>
          </a:p>
          <a:p>
            <a:pPr indent="0" lvl="0" marL="0" rtl="0" algn="just">
              <a:lnSpc>
                <a:spcPct val="115000"/>
              </a:lnSpc>
              <a:spcBef>
                <a:spcPts val="0"/>
              </a:spcBef>
              <a:spcAft>
                <a:spcPts val="0"/>
              </a:spcAft>
              <a:buClr>
                <a:schemeClr val="dk1"/>
              </a:buClr>
              <a:buSzPts val="1100"/>
              <a:buFont typeface="Arial"/>
              <a:buNone/>
            </a:pPr>
            <a:r>
              <a:rPr lang="en-GB" sz="1200">
                <a:solidFill>
                  <a:schemeClr val="dk1"/>
                </a:solidFill>
                <a:latin typeface="Didact Gothic"/>
                <a:ea typeface="Didact Gothic"/>
                <a:cs typeface="Didact Gothic"/>
                <a:sym typeface="Didact Gothic"/>
              </a:rPr>
              <a:t>Con Git podemos ir a cualquier estado de nuestro proyecto en cualquier momento.</a:t>
            </a:r>
            <a:endParaRPr sz="1200">
              <a:solidFill>
                <a:schemeClr val="dk1"/>
              </a:solidFill>
              <a:latin typeface="Didact Gothic"/>
              <a:ea typeface="Didact Gothic"/>
              <a:cs typeface="Didact Gothic"/>
              <a:sym typeface="Didact Gothic"/>
            </a:endParaRPr>
          </a:p>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1" name="Shape 831"/>
        <p:cNvGrpSpPr/>
        <p:nvPr/>
      </p:nvGrpSpPr>
      <p:grpSpPr>
        <a:xfrm>
          <a:off x="0" y="0"/>
          <a:ext cx="0" cy="0"/>
          <a:chOff x="0" y="0"/>
          <a:chExt cx="0" cy="0"/>
        </a:xfrm>
      </p:grpSpPr>
      <p:sp>
        <p:nvSpPr>
          <p:cNvPr id="832" name="Google Shape;832;g9e9db81d44_0_1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3" name="Google Shape;833;g9e9db81d44_0_1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en-GB" sz="1200">
                <a:solidFill>
                  <a:schemeClr val="dk1"/>
                </a:solidFill>
                <a:latin typeface="Didact Gothic"/>
                <a:ea typeface="Didact Gothic"/>
                <a:cs typeface="Didact Gothic"/>
                <a:sym typeface="Didact Gothic"/>
              </a:rPr>
              <a:t>Existen muchos sistemas de control de Versiones. Git es uno de ellos y el más aceptado por la comunidad de desarrolladores.</a:t>
            </a:r>
            <a:endParaRPr sz="1200">
              <a:solidFill>
                <a:schemeClr val="dk1"/>
              </a:solidFill>
              <a:latin typeface="Didact Gothic"/>
              <a:ea typeface="Didact Gothic"/>
              <a:cs typeface="Didact Gothic"/>
              <a:sym typeface="Didact Gothic"/>
            </a:endParaRPr>
          </a:p>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latin typeface="Didact Gothic"/>
              <a:ea typeface="Didact Gothic"/>
              <a:cs typeface="Didact Gothic"/>
              <a:sym typeface="Didact Gothic"/>
            </a:endParaRPr>
          </a:p>
          <a:p>
            <a:pPr indent="0" lvl="0" marL="0" rtl="0" algn="just">
              <a:lnSpc>
                <a:spcPct val="115000"/>
              </a:lnSpc>
              <a:spcBef>
                <a:spcPts val="0"/>
              </a:spcBef>
              <a:spcAft>
                <a:spcPts val="0"/>
              </a:spcAft>
              <a:buClr>
                <a:schemeClr val="dk1"/>
              </a:buClr>
              <a:buSzPts val="1100"/>
              <a:buFont typeface="Arial"/>
              <a:buNone/>
            </a:pPr>
            <a:r>
              <a:rPr lang="en-GB" sz="1200">
                <a:solidFill>
                  <a:schemeClr val="dk1"/>
                </a:solidFill>
                <a:latin typeface="Didact Gothic"/>
                <a:ea typeface="Didact Gothic"/>
                <a:cs typeface="Didact Gothic"/>
                <a:sym typeface="Didact Gothic"/>
              </a:rPr>
              <a:t>Gracias al sistema de control de Versiones, nuestro sistema se encuentra a salvo.</a:t>
            </a:r>
            <a:endParaRPr sz="1200">
              <a:solidFill>
                <a:schemeClr val="dk1"/>
              </a:solidFill>
              <a:latin typeface="Didact Gothic"/>
              <a:ea typeface="Didact Gothic"/>
              <a:cs typeface="Didact Gothic"/>
              <a:sym typeface="Didact Gothic"/>
            </a:endParaRPr>
          </a:p>
          <a:p>
            <a:pPr indent="0" lvl="0" marL="0" rtl="0" algn="just">
              <a:lnSpc>
                <a:spcPct val="115000"/>
              </a:lnSpc>
              <a:spcBef>
                <a:spcPts val="0"/>
              </a:spcBef>
              <a:spcAft>
                <a:spcPts val="0"/>
              </a:spcAft>
              <a:buClr>
                <a:schemeClr val="dk1"/>
              </a:buClr>
              <a:buSzPts val="1100"/>
              <a:buFont typeface="Arial"/>
              <a:buNone/>
            </a:pPr>
            <a:r>
              <a:rPr lang="en-GB" sz="1200">
                <a:solidFill>
                  <a:schemeClr val="dk1"/>
                </a:solidFill>
                <a:latin typeface="Didact Gothic"/>
                <a:ea typeface="Didact Gothic"/>
                <a:cs typeface="Didact Gothic"/>
                <a:sym typeface="Didact Gothic"/>
              </a:rPr>
              <a:t>Con Git podemos ir a cualquier estado de nuestro proyecto en cualquier momento.</a:t>
            </a:r>
            <a:endParaRPr sz="1200">
              <a:solidFill>
                <a:schemeClr val="dk1"/>
              </a:solidFill>
              <a:latin typeface="Didact Gothic"/>
              <a:ea typeface="Didact Gothic"/>
              <a:cs typeface="Didact Gothic"/>
              <a:sym typeface="Didact Gothic"/>
            </a:endParaRPr>
          </a:p>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9" name="Shape 839"/>
        <p:cNvGrpSpPr/>
        <p:nvPr/>
      </p:nvGrpSpPr>
      <p:grpSpPr>
        <a:xfrm>
          <a:off x="0" y="0"/>
          <a:ext cx="0" cy="0"/>
          <a:chOff x="0" y="0"/>
          <a:chExt cx="0" cy="0"/>
        </a:xfrm>
      </p:grpSpPr>
      <p:sp>
        <p:nvSpPr>
          <p:cNvPr id="840" name="Google Shape;840;g9e9db81d44_0_11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41" name="Google Shape;841;g9e9db81d44_0_119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solidFill>
                  <a:schemeClr val="dk1"/>
                </a:solidFill>
              </a:rPr>
              <a:t>Usar para desafíos entregables. Editar el número con el número de desafío correspondiente..</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a330cd495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7" name="Google Shape;177;ga330cd495f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b="1" lang="en-GB"/>
              <a:t>Recurso: Cronograma del curso</a:t>
            </a:r>
            <a:br>
              <a:rPr lang="en-GB"/>
            </a:br>
            <a:r>
              <a:rPr lang="en-GB"/>
              <a:t>- Se muestra al</a:t>
            </a:r>
            <a:r>
              <a:rPr b="1" lang="en-GB"/>
              <a:t> inicio</a:t>
            </a:r>
            <a:r>
              <a:rPr lang="en-GB"/>
              <a:t> de cada clase </a:t>
            </a:r>
            <a:endParaRPr/>
          </a:p>
          <a:p>
            <a:pPr indent="0" lvl="0" marL="0" rtl="0" algn="l">
              <a:lnSpc>
                <a:spcPct val="100000"/>
              </a:lnSpc>
              <a:spcBef>
                <a:spcPts val="0"/>
              </a:spcBef>
              <a:spcAft>
                <a:spcPts val="0"/>
              </a:spcAft>
              <a:buSzPts val="1100"/>
              <a:buNone/>
            </a:pPr>
            <a:r>
              <a:rPr lang="en-GB"/>
              <a:t>- Tiene un aspecto similar a un </a:t>
            </a:r>
            <a:r>
              <a:rPr b="1" lang="en-GB"/>
              <a:t>calendario.</a:t>
            </a:r>
            <a:br>
              <a:rPr lang="en-GB"/>
            </a:br>
            <a:r>
              <a:rPr lang="en-GB"/>
              <a:t>- Resume rápidamente: título de la clase, número y contenidos que abarca</a:t>
            </a:r>
            <a:endParaRPr/>
          </a:p>
          <a:p>
            <a:pPr indent="0" lvl="0" marL="0" rtl="0" algn="l">
              <a:lnSpc>
                <a:spcPct val="100000"/>
              </a:lnSpc>
              <a:spcBef>
                <a:spcPts val="0"/>
              </a:spcBef>
              <a:spcAft>
                <a:spcPts val="0"/>
              </a:spcAft>
              <a:buSzPts val="1100"/>
              <a:buNone/>
            </a:pPr>
            <a:r>
              <a:rPr lang="en-GB"/>
              <a:t>- Guía rápida tanto para docentes, como para estudiantes.</a:t>
            </a:r>
            <a:br>
              <a:rPr lang="en-GB"/>
            </a:br>
            <a:r>
              <a:rPr lang="en-GB"/>
              <a:t>- Para mayor ubicación en el curso, también muestra en un tamaño más pequeño lo sucedido la clase anterior y la siguiente.</a:t>
            </a:r>
            <a:endParaRPr/>
          </a:p>
          <a:p>
            <a:pPr indent="0" lvl="0" marL="0" rtl="0" algn="l">
              <a:lnSpc>
                <a:spcPct val="100000"/>
              </a:lnSpc>
              <a:spcBef>
                <a:spcPts val="0"/>
              </a:spcBef>
              <a:spcAft>
                <a:spcPts val="0"/>
              </a:spcAft>
              <a:buClr>
                <a:schemeClr val="dk1"/>
              </a:buClr>
              <a:buSzPts val="1100"/>
              <a:buFont typeface="Arial"/>
              <a:buNone/>
            </a:pPr>
            <a:r>
              <a:rPr lang="en-GB">
                <a:solidFill>
                  <a:schemeClr val="dk1"/>
                </a:solidFill>
              </a:rPr>
              <a:t>-Ubicar en el interior de cada clase aquellas cuestiones destacadas con las cuales se encontrará el alumno y con su respectivo nombre:</a:t>
            </a:r>
            <a:r>
              <a:rPr b="1" lang="en-GB">
                <a:solidFill>
                  <a:schemeClr val="dk1"/>
                </a:solidFill>
              </a:rPr>
              <a:t> desafíos, entregables de proyecto, actividades colaborativas o  ejemplos en vivo.</a:t>
            </a:r>
            <a:endParaRPr b="1"/>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7" name="Shape 847"/>
        <p:cNvGrpSpPr/>
        <p:nvPr/>
      </p:nvGrpSpPr>
      <p:grpSpPr>
        <a:xfrm>
          <a:off x="0" y="0"/>
          <a:ext cx="0" cy="0"/>
          <a:chOff x="0" y="0"/>
          <a:chExt cx="0" cy="0"/>
        </a:xfrm>
      </p:grpSpPr>
      <p:sp>
        <p:nvSpPr>
          <p:cNvPr id="848" name="Google Shape;848;g9e9db81d44_0_11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49" name="Google Shape;849;g9e9db81d44_0_119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sz="1200">
                <a:solidFill>
                  <a:schemeClr val="dk1"/>
                </a:solidFill>
                <a:highlight>
                  <a:schemeClr val="lt1"/>
                </a:highlight>
                <a:latin typeface="Helvetica Neue Light"/>
                <a:ea typeface="Helvetica Neue Light"/>
                <a:cs typeface="Helvetica Neue Light"/>
                <a:sym typeface="Helvetica Neue Light"/>
              </a:rPr>
              <a:t>Desarrollo de un desafío entregable </a:t>
            </a:r>
            <a:endParaRPr sz="1200">
              <a:solidFill>
                <a:schemeClr val="dk1"/>
              </a:solidFill>
              <a:highlight>
                <a:schemeClr val="lt1"/>
              </a:highlight>
              <a:latin typeface="Helvetica Neue Light"/>
              <a:ea typeface="Helvetica Neue Light"/>
              <a:cs typeface="Helvetica Neue Light"/>
              <a:sym typeface="Helvetica Neue Light"/>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4" name="Shape 854"/>
        <p:cNvGrpSpPr/>
        <p:nvPr/>
      </p:nvGrpSpPr>
      <p:grpSpPr>
        <a:xfrm>
          <a:off x="0" y="0"/>
          <a:ext cx="0" cy="0"/>
          <a:chOff x="0" y="0"/>
          <a:chExt cx="0" cy="0"/>
        </a:xfrm>
      </p:grpSpPr>
      <p:sp>
        <p:nvSpPr>
          <p:cNvPr id="855" name="Google Shape;855;g9e9db81d44_0_12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56" name="Google Shape;856;g9e9db81d44_0_12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GB">
                <a:solidFill>
                  <a:schemeClr val="dk1"/>
                </a:solidFill>
              </a:rPr>
              <a:t>Obligatoria. Se sugiere ubicar al finalizar la explicación de algún tema, para abrir formalmente el espacio de preguntas y ordenar la interacción.</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0" name="Shape 860"/>
        <p:cNvGrpSpPr/>
        <p:nvPr/>
      </p:nvGrpSpPr>
      <p:grpSpPr>
        <a:xfrm>
          <a:off x="0" y="0"/>
          <a:ext cx="0" cy="0"/>
          <a:chOff x="0" y="0"/>
          <a:chExt cx="0" cy="0"/>
        </a:xfrm>
      </p:grpSpPr>
      <p:sp>
        <p:nvSpPr>
          <p:cNvPr id="861" name="Google Shape;861;g9e9db81d44_0_12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62" name="Google Shape;862;g9e9db81d44_0_12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GB">
                <a:solidFill>
                  <a:schemeClr val="dk1"/>
                </a:solidFill>
              </a:rPr>
              <a:t>Obligatoria siempre. En caso de cerrar con el “mapa de conceptos” se puede dejar solo “muchas gracias”. Completar el resumen con palabras claves de lo visto.</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6" name="Shape 866"/>
        <p:cNvGrpSpPr/>
        <p:nvPr/>
      </p:nvGrpSpPr>
      <p:grpSpPr>
        <a:xfrm>
          <a:off x="0" y="0"/>
          <a:ext cx="0" cy="0"/>
          <a:chOff x="0" y="0"/>
          <a:chExt cx="0" cy="0"/>
        </a:xfrm>
      </p:grpSpPr>
      <p:sp>
        <p:nvSpPr>
          <p:cNvPr id="867" name="Google Shape;867;g9e9db81d44_0_12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68" name="Google Shape;868;g9e9db81d44_0_12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GB">
                <a:solidFill>
                  <a:schemeClr val="dk1"/>
                </a:solidFill>
              </a:rPr>
              <a:t>Obligatoria siempre.</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4" name="Shape 54"/>
        <p:cNvGrpSpPr/>
        <p:nvPr/>
      </p:nvGrpSpPr>
      <p:grpSpPr>
        <a:xfrm>
          <a:off x="0" y="0"/>
          <a:ext cx="0" cy="0"/>
          <a:chOff x="0" y="0"/>
          <a:chExt cx="0" cy="0"/>
        </a:xfrm>
      </p:grpSpPr>
      <p:sp>
        <p:nvSpPr>
          <p:cNvPr id="55" name="Google Shape;55;p14"/>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56" name="Google Shape;56;p14"/>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57" name="Google Shape;57;p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58" name="Shape 58"/>
        <p:cNvGrpSpPr/>
        <p:nvPr/>
      </p:nvGrpSpPr>
      <p:grpSpPr>
        <a:xfrm>
          <a:off x="0" y="0"/>
          <a:ext cx="0" cy="0"/>
          <a:chOff x="0" y="0"/>
          <a:chExt cx="0" cy="0"/>
        </a:xfrm>
      </p:grpSpPr>
      <p:sp>
        <p:nvSpPr>
          <p:cNvPr id="59" name="Google Shape;59;p1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60" name="Google Shape;60;p1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1600"/>
              </a:spcBef>
              <a:spcAft>
                <a:spcPts val="0"/>
              </a:spcAft>
              <a:buSzPts val="1400"/>
              <a:buChar char="○"/>
              <a:defRPr/>
            </a:lvl2pPr>
            <a:lvl3pPr indent="-317500" lvl="2" marL="1371600" rtl="0" algn="l">
              <a:lnSpc>
                <a:spcPct val="115000"/>
              </a:lnSpc>
              <a:spcBef>
                <a:spcPts val="1600"/>
              </a:spcBef>
              <a:spcAft>
                <a:spcPts val="0"/>
              </a:spcAft>
              <a:buSzPts val="1400"/>
              <a:buChar char="■"/>
              <a:defRPr/>
            </a:lvl3pPr>
            <a:lvl4pPr indent="-317500" lvl="3" marL="1828800" rtl="0" algn="l">
              <a:lnSpc>
                <a:spcPct val="115000"/>
              </a:lnSpc>
              <a:spcBef>
                <a:spcPts val="1600"/>
              </a:spcBef>
              <a:spcAft>
                <a:spcPts val="0"/>
              </a:spcAft>
              <a:buSzPts val="1400"/>
              <a:buChar char="●"/>
              <a:defRPr/>
            </a:lvl4pPr>
            <a:lvl5pPr indent="-317500" lvl="4" marL="2286000" rtl="0" algn="l">
              <a:lnSpc>
                <a:spcPct val="115000"/>
              </a:lnSpc>
              <a:spcBef>
                <a:spcPts val="1600"/>
              </a:spcBef>
              <a:spcAft>
                <a:spcPts val="0"/>
              </a:spcAft>
              <a:buSzPts val="1400"/>
              <a:buChar char="○"/>
              <a:defRPr/>
            </a:lvl5pPr>
            <a:lvl6pPr indent="-317500" lvl="5" marL="2743200" rtl="0" algn="l">
              <a:lnSpc>
                <a:spcPct val="115000"/>
              </a:lnSpc>
              <a:spcBef>
                <a:spcPts val="1600"/>
              </a:spcBef>
              <a:spcAft>
                <a:spcPts val="0"/>
              </a:spcAft>
              <a:buSzPts val="1400"/>
              <a:buChar char="■"/>
              <a:defRPr/>
            </a:lvl6pPr>
            <a:lvl7pPr indent="-317500" lvl="6" marL="3200400" rtl="0" algn="l">
              <a:lnSpc>
                <a:spcPct val="115000"/>
              </a:lnSpc>
              <a:spcBef>
                <a:spcPts val="1600"/>
              </a:spcBef>
              <a:spcAft>
                <a:spcPts val="0"/>
              </a:spcAft>
              <a:buSzPts val="1400"/>
              <a:buChar char="●"/>
              <a:defRPr/>
            </a:lvl7pPr>
            <a:lvl8pPr indent="-317500" lvl="7" marL="3657600" rtl="0" algn="l">
              <a:lnSpc>
                <a:spcPct val="115000"/>
              </a:lnSpc>
              <a:spcBef>
                <a:spcPts val="1600"/>
              </a:spcBef>
              <a:spcAft>
                <a:spcPts val="0"/>
              </a:spcAft>
              <a:buSzPts val="1400"/>
              <a:buChar char="○"/>
              <a:defRPr/>
            </a:lvl8pPr>
            <a:lvl9pPr indent="-317500" lvl="8" marL="4114800" rtl="0" algn="l">
              <a:lnSpc>
                <a:spcPct val="115000"/>
              </a:lnSpc>
              <a:spcBef>
                <a:spcPts val="1600"/>
              </a:spcBef>
              <a:spcAft>
                <a:spcPts val="1600"/>
              </a:spcAft>
              <a:buSzPts val="1400"/>
              <a:buChar char="■"/>
              <a:defRPr/>
            </a:lvl9pPr>
          </a:lstStyle>
          <a:p/>
        </p:txBody>
      </p:sp>
      <p:sp>
        <p:nvSpPr>
          <p:cNvPr id="61" name="Google Shape;61;p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2" name="Shape 62"/>
        <p:cNvGrpSpPr/>
        <p:nvPr/>
      </p:nvGrpSpPr>
      <p:grpSpPr>
        <a:xfrm>
          <a:off x="0" y="0"/>
          <a:ext cx="0" cy="0"/>
          <a:chOff x="0" y="0"/>
          <a:chExt cx="0" cy="0"/>
        </a:xfrm>
      </p:grpSpPr>
      <p:sp>
        <p:nvSpPr>
          <p:cNvPr id="63" name="Google Shape;63;p16"/>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3600"/>
              <a:buNone/>
              <a:defRPr sz="3600"/>
            </a:lvl1pPr>
            <a:lvl2pPr lvl="1" rtl="0" algn="ctr">
              <a:lnSpc>
                <a:spcPct val="100000"/>
              </a:lnSpc>
              <a:spcBef>
                <a:spcPts val="0"/>
              </a:spcBef>
              <a:spcAft>
                <a:spcPts val="0"/>
              </a:spcAft>
              <a:buSzPts val="3600"/>
              <a:buNone/>
              <a:defRPr sz="3600"/>
            </a:lvl2pPr>
            <a:lvl3pPr lvl="2" rtl="0" algn="ctr">
              <a:lnSpc>
                <a:spcPct val="100000"/>
              </a:lnSpc>
              <a:spcBef>
                <a:spcPts val="0"/>
              </a:spcBef>
              <a:spcAft>
                <a:spcPts val="0"/>
              </a:spcAft>
              <a:buSzPts val="3600"/>
              <a:buNone/>
              <a:defRPr sz="3600"/>
            </a:lvl3pPr>
            <a:lvl4pPr lvl="3" rtl="0" algn="ctr">
              <a:lnSpc>
                <a:spcPct val="100000"/>
              </a:lnSpc>
              <a:spcBef>
                <a:spcPts val="0"/>
              </a:spcBef>
              <a:spcAft>
                <a:spcPts val="0"/>
              </a:spcAft>
              <a:buSzPts val="3600"/>
              <a:buNone/>
              <a:defRPr sz="3600"/>
            </a:lvl4pPr>
            <a:lvl5pPr lvl="4" rtl="0" algn="ctr">
              <a:lnSpc>
                <a:spcPct val="100000"/>
              </a:lnSpc>
              <a:spcBef>
                <a:spcPts val="0"/>
              </a:spcBef>
              <a:spcAft>
                <a:spcPts val="0"/>
              </a:spcAft>
              <a:buSzPts val="3600"/>
              <a:buNone/>
              <a:defRPr sz="3600"/>
            </a:lvl5pPr>
            <a:lvl6pPr lvl="5" rtl="0" algn="ctr">
              <a:lnSpc>
                <a:spcPct val="100000"/>
              </a:lnSpc>
              <a:spcBef>
                <a:spcPts val="0"/>
              </a:spcBef>
              <a:spcAft>
                <a:spcPts val="0"/>
              </a:spcAft>
              <a:buSzPts val="3600"/>
              <a:buNone/>
              <a:defRPr sz="3600"/>
            </a:lvl6pPr>
            <a:lvl7pPr lvl="6" rtl="0" algn="ctr">
              <a:lnSpc>
                <a:spcPct val="100000"/>
              </a:lnSpc>
              <a:spcBef>
                <a:spcPts val="0"/>
              </a:spcBef>
              <a:spcAft>
                <a:spcPts val="0"/>
              </a:spcAft>
              <a:buSzPts val="3600"/>
              <a:buNone/>
              <a:defRPr sz="3600"/>
            </a:lvl7pPr>
            <a:lvl8pPr lvl="7" rtl="0" algn="ctr">
              <a:lnSpc>
                <a:spcPct val="100000"/>
              </a:lnSpc>
              <a:spcBef>
                <a:spcPts val="0"/>
              </a:spcBef>
              <a:spcAft>
                <a:spcPts val="0"/>
              </a:spcAft>
              <a:buSzPts val="3600"/>
              <a:buNone/>
              <a:defRPr sz="3600"/>
            </a:lvl8pPr>
            <a:lvl9pPr lvl="8" rtl="0" algn="ctr">
              <a:lnSpc>
                <a:spcPct val="100000"/>
              </a:lnSpc>
              <a:spcBef>
                <a:spcPts val="0"/>
              </a:spcBef>
              <a:spcAft>
                <a:spcPts val="0"/>
              </a:spcAft>
              <a:buSzPts val="3600"/>
              <a:buNone/>
              <a:defRPr sz="3600"/>
            </a:lvl9pPr>
          </a:lstStyle>
          <a:p/>
        </p:txBody>
      </p:sp>
      <p:sp>
        <p:nvSpPr>
          <p:cNvPr id="64" name="Google Shape;64;p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5" name="Shape 65"/>
        <p:cNvGrpSpPr/>
        <p:nvPr/>
      </p:nvGrpSpPr>
      <p:grpSpPr>
        <a:xfrm>
          <a:off x="0" y="0"/>
          <a:ext cx="0" cy="0"/>
          <a:chOff x="0" y="0"/>
          <a:chExt cx="0" cy="0"/>
        </a:xfrm>
      </p:grpSpPr>
      <p:sp>
        <p:nvSpPr>
          <p:cNvPr id="66" name="Google Shape;66;p1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67" name="Google Shape;67;p17"/>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1600"/>
              </a:spcBef>
              <a:spcAft>
                <a:spcPts val="0"/>
              </a:spcAft>
              <a:buSzPts val="1200"/>
              <a:buChar char="○"/>
              <a:defRPr sz="1200"/>
            </a:lvl2pPr>
            <a:lvl3pPr indent="-304800" lvl="2" marL="1371600" rtl="0" algn="l">
              <a:lnSpc>
                <a:spcPct val="115000"/>
              </a:lnSpc>
              <a:spcBef>
                <a:spcPts val="1600"/>
              </a:spcBef>
              <a:spcAft>
                <a:spcPts val="0"/>
              </a:spcAft>
              <a:buSzPts val="1200"/>
              <a:buChar char="■"/>
              <a:defRPr sz="1200"/>
            </a:lvl3pPr>
            <a:lvl4pPr indent="-304800" lvl="3" marL="1828800" rtl="0" algn="l">
              <a:lnSpc>
                <a:spcPct val="115000"/>
              </a:lnSpc>
              <a:spcBef>
                <a:spcPts val="1600"/>
              </a:spcBef>
              <a:spcAft>
                <a:spcPts val="0"/>
              </a:spcAft>
              <a:buSzPts val="1200"/>
              <a:buChar char="●"/>
              <a:defRPr sz="1200"/>
            </a:lvl4pPr>
            <a:lvl5pPr indent="-304800" lvl="4" marL="2286000" rtl="0" algn="l">
              <a:lnSpc>
                <a:spcPct val="115000"/>
              </a:lnSpc>
              <a:spcBef>
                <a:spcPts val="1600"/>
              </a:spcBef>
              <a:spcAft>
                <a:spcPts val="0"/>
              </a:spcAft>
              <a:buSzPts val="1200"/>
              <a:buChar char="○"/>
              <a:defRPr sz="1200"/>
            </a:lvl5pPr>
            <a:lvl6pPr indent="-304800" lvl="5" marL="2743200" rtl="0" algn="l">
              <a:lnSpc>
                <a:spcPct val="115000"/>
              </a:lnSpc>
              <a:spcBef>
                <a:spcPts val="1600"/>
              </a:spcBef>
              <a:spcAft>
                <a:spcPts val="0"/>
              </a:spcAft>
              <a:buSzPts val="1200"/>
              <a:buChar char="■"/>
              <a:defRPr sz="1200"/>
            </a:lvl6pPr>
            <a:lvl7pPr indent="-304800" lvl="6" marL="3200400" rtl="0" algn="l">
              <a:lnSpc>
                <a:spcPct val="115000"/>
              </a:lnSpc>
              <a:spcBef>
                <a:spcPts val="1600"/>
              </a:spcBef>
              <a:spcAft>
                <a:spcPts val="0"/>
              </a:spcAft>
              <a:buSzPts val="1200"/>
              <a:buChar char="●"/>
              <a:defRPr sz="1200"/>
            </a:lvl7pPr>
            <a:lvl8pPr indent="-304800" lvl="7" marL="3657600" rtl="0" algn="l">
              <a:lnSpc>
                <a:spcPct val="115000"/>
              </a:lnSpc>
              <a:spcBef>
                <a:spcPts val="1600"/>
              </a:spcBef>
              <a:spcAft>
                <a:spcPts val="0"/>
              </a:spcAft>
              <a:buSzPts val="1200"/>
              <a:buChar char="○"/>
              <a:defRPr sz="1200"/>
            </a:lvl8pPr>
            <a:lvl9pPr indent="-304800" lvl="8" marL="4114800" rtl="0" algn="l">
              <a:lnSpc>
                <a:spcPct val="115000"/>
              </a:lnSpc>
              <a:spcBef>
                <a:spcPts val="1600"/>
              </a:spcBef>
              <a:spcAft>
                <a:spcPts val="1600"/>
              </a:spcAft>
              <a:buSzPts val="1200"/>
              <a:buChar char="■"/>
              <a:defRPr sz="1200"/>
            </a:lvl9pPr>
          </a:lstStyle>
          <a:p/>
        </p:txBody>
      </p:sp>
      <p:sp>
        <p:nvSpPr>
          <p:cNvPr id="68" name="Google Shape;68;p17"/>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1600"/>
              </a:spcBef>
              <a:spcAft>
                <a:spcPts val="0"/>
              </a:spcAft>
              <a:buSzPts val="1200"/>
              <a:buChar char="○"/>
              <a:defRPr sz="1200"/>
            </a:lvl2pPr>
            <a:lvl3pPr indent="-304800" lvl="2" marL="1371600" rtl="0" algn="l">
              <a:lnSpc>
                <a:spcPct val="115000"/>
              </a:lnSpc>
              <a:spcBef>
                <a:spcPts val="1600"/>
              </a:spcBef>
              <a:spcAft>
                <a:spcPts val="0"/>
              </a:spcAft>
              <a:buSzPts val="1200"/>
              <a:buChar char="■"/>
              <a:defRPr sz="1200"/>
            </a:lvl3pPr>
            <a:lvl4pPr indent="-304800" lvl="3" marL="1828800" rtl="0" algn="l">
              <a:lnSpc>
                <a:spcPct val="115000"/>
              </a:lnSpc>
              <a:spcBef>
                <a:spcPts val="1600"/>
              </a:spcBef>
              <a:spcAft>
                <a:spcPts val="0"/>
              </a:spcAft>
              <a:buSzPts val="1200"/>
              <a:buChar char="●"/>
              <a:defRPr sz="1200"/>
            </a:lvl4pPr>
            <a:lvl5pPr indent="-304800" lvl="4" marL="2286000" rtl="0" algn="l">
              <a:lnSpc>
                <a:spcPct val="115000"/>
              </a:lnSpc>
              <a:spcBef>
                <a:spcPts val="1600"/>
              </a:spcBef>
              <a:spcAft>
                <a:spcPts val="0"/>
              </a:spcAft>
              <a:buSzPts val="1200"/>
              <a:buChar char="○"/>
              <a:defRPr sz="1200"/>
            </a:lvl5pPr>
            <a:lvl6pPr indent="-304800" lvl="5" marL="2743200" rtl="0" algn="l">
              <a:lnSpc>
                <a:spcPct val="115000"/>
              </a:lnSpc>
              <a:spcBef>
                <a:spcPts val="1600"/>
              </a:spcBef>
              <a:spcAft>
                <a:spcPts val="0"/>
              </a:spcAft>
              <a:buSzPts val="1200"/>
              <a:buChar char="■"/>
              <a:defRPr sz="1200"/>
            </a:lvl6pPr>
            <a:lvl7pPr indent="-304800" lvl="6" marL="3200400" rtl="0" algn="l">
              <a:lnSpc>
                <a:spcPct val="115000"/>
              </a:lnSpc>
              <a:spcBef>
                <a:spcPts val="1600"/>
              </a:spcBef>
              <a:spcAft>
                <a:spcPts val="0"/>
              </a:spcAft>
              <a:buSzPts val="1200"/>
              <a:buChar char="●"/>
              <a:defRPr sz="1200"/>
            </a:lvl7pPr>
            <a:lvl8pPr indent="-304800" lvl="7" marL="3657600" rtl="0" algn="l">
              <a:lnSpc>
                <a:spcPct val="115000"/>
              </a:lnSpc>
              <a:spcBef>
                <a:spcPts val="1600"/>
              </a:spcBef>
              <a:spcAft>
                <a:spcPts val="0"/>
              </a:spcAft>
              <a:buSzPts val="1200"/>
              <a:buChar char="○"/>
              <a:defRPr sz="1200"/>
            </a:lvl8pPr>
            <a:lvl9pPr indent="-304800" lvl="8" marL="4114800" rtl="0" algn="l">
              <a:lnSpc>
                <a:spcPct val="115000"/>
              </a:lnSpc>
              <a:spcBef>
                <a:spcPts val="1600"/>
              </a:spcBef>
              <a:spcAft>
                <a:spcPts val="1600"/>
              </a:spcAft>
              <a:buSzPts val="1200"/>
              <a:buChar char="■"/>
              <a:defRPr sz="1200"/>
            </a:lvl9pPr>
          </a:lstStyle>
          <a:p/>
        </p:txBody>
      </p:sp>
      <p:sp>
        <p:nvSpPr>
          <p:cNvPr id="69" name="Google Shape;69;p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 name="Shape 70"/>
        <p:cNvGrpSpPr/>
        <p:nvPr/>
      </p:nvGrpSpPr>
      <p:grpSpPr>
        <a:xfrm>
          <a:off x="0" y="0"/>
          <a:ext cx="0" cy="0"/>
          <a:chOff x="0" y="0"/>
          <a:chExt cx="0" cy="0"/>
        </a:xfrm>
      </p:grpSpPr>
      <p:sp>
        <p:nvSpPr>
          <p:cNvPr id="71" name="Google Shape;71;p1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72" name="Google Shape;72;p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3" name="Shape 73"/>
        <p:cNvGrpSpPr/>
        <p:nvPr/>
      </p:nvGrpSpPr>
      <p:grpSpPr>
        <a:xfrm>
          <a:off x="0" y="0"/>
          <a:ext cx="0" cy="0"/>
          <a:chOff x="0" y="0"/>
          <a:chExt cx="0" cy="0"/>
        </a:xfrm>
      </p:grpSpPr>
      <p:sp>
        <p:nvSpPr>
          <p:cNvPr id="74" name="Google Shape;74;p19"/>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SzPts val="2400"/>
              <a:buNone/>
              <a:defRPr sz="2400"/>
            </a:lvl1pPr>
            <a:lvl2pPr lvl="1" rtl="0" algn="l">
              <a:lnSpc>
                <a:spcPct val="100000"/>
              </a:lnSpc>
              <a:spcBef>
                <a:spcPts val="0"/>
              </a:spcBef>
              <a:spcAft>
                <a:spcPts val="0"/>
              </a:spcAft>
              <a:buSzPts val="2400"/>
              <a:buNone/>
              <a:defRPr sz="2400"/>
            </a:lvl2pPr>
            <a:lvl3pPr lvl="2" rtl="0" algn="l">
              <a:lnSpc>
                <a:spcPct val="100000"/>
              </a:lnSpc>
              <a:spcBef>
                <a:spcPts val="0"/>
              </a:spcBef>
              <a:spcAft>
                <a:spcPts val="0"/>
              </a:spcAft>
              <a:buSzPts val="2400"/>
              <a:buNone/>
              <a:defRPr sz="2400"/>
            </a:lvl3pPr>
            <a:lvl4pPr lvl="3" rtl="0" algn="l">
              <a:lnSpc>
                <a:spcPct val="100000"/>
              </a:lnSpc>
              <a:spcBef>
                <a:spcPts val="0"/>
              </a:spcBef>
              <a:spcAft>
                <a:spcPts val="0"/>
              </a:spcAft>
              <a:buSzPts val="2400"/>
              <a:buNone/>
              <a:defRPr sz="2400"/>
            </a:lvl4pPr>
            <a:lvl5pPr lvl="4" rtl="0" algn="l">
              <a:lnSpc>
                <a:spcPct val="100000"/>
              </a:lnSpc>
              <a:spcBef>
                <a:spcPts val="0"/>
              </a:spcBef>
              <a:spcAft>
                <a:spcPts val="0"/>
              </a:spcAft>
              <a:buSzPts val="2400"/>
              <a:buNone/>
              <a:defRPr sz="2400"/>
            </a:lvl5pPr>
            <a:lvl6pPr lvl="5" rtl="0" algn="l">
              <a:lnSpc>
                <a:spcPct val="100000"/>
              </a:lnSpc>
              <a:spcBef>
                <a:spcPts val="0"/>
              </a:spcBef>
              <a:spcAft>
                <a:spcPts val="0"/>
              </a:spcAft>
              <a:buSzPts val="2400"/>
              <a:buNone/>
              <a:defRPr sz="2400"/>
            </a:lvl6pPr>
            <a:lvl7pPr lvl="6" rtl="0" algn="l">
              <a:lnSpc>
                <a:spcPct val="100000"/>
              </a:lnSpc>
              <a:spcBef>
                <a:spcPts val="0"/>
              </a:spcBef>
              <a:spcAft>
                <a:spcPts val="0"/>
              </a:spcAft>
              <a:buSzPts val="2400"/>
              <a:buNone/>
              <a:defRPr sz="2400"/>
            </a:lvl7pPr>
            <a:lvl8pPr lvl="7" rtl="0" algn="l">
              <a:lnSpc>
                <a:spcPct val="100000"/>
              </a:lnSpc>
              <a:spcBef>
                <a:spcPts val="0"/>
              </a:spcBef>
              <a:spcAft>
                <a:spcPts val="0"/>
              </a:spcAft>
              <a:buSzPts val="2400"/>
              <a:buNone/>
              <a:defRPr sz="2400"/>
            </a:lvl8pPr>
            <a:lvl9pPr lvl="8" rtl="0" algn="l">
              <a:lnSpc>
                <a:spcPct val="100000"/>
              </a:lnSpc>
              <a:spcBef>
                <a:spcPts val="0"/>
              </a:spcBef>
              <a:spcAft>
                <a:spcPts val="0"/>
              </a:spcAft>
              <a:buSzPts val="2400"/>
              <a:buNone/>
              <a:defRPr sz="2400"/>
            </a:lvl9pPr>
          </a:lstStyle>
          <a:p/>
        </p:txBody>
      </p:sp>
      <p:sp>
        <p:nvSpPr>
          <p:cNvPr id="75" name="Google Shape;75;p19"/>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rtl="0" algn="l">
              <a:lnSpc>
                <a:spcPct val="115000"/>
              </a:lnSpc>
              <a:spcBef>
                <a:spcPts val="0"/>
              </a:spcBef>
              <a:spcAft>
                <a:spcPts val="0"/>
              </a:spcAft>
              <a:buSzPts val="1200"/>
              <a:buChar char="●"/>
              <a:defRPr sz="1200"/>
            </a:lvl1pPr>
            <a:lvl2pPr indent="-304800" lvl="1" marL="914400" rtl="0" algn="l">
              <a:lnSpc>
                <a:spcPct val="115000"/>
              </a:lnSpc>
              <a:spcBef>
                <a:spcPts val="1600"/>
              </a:spcBef>
              <a:spcAft>
                <a:spcPts val="0"/>
              </a:spcAft>
              <a:buSzPts val="1200"/>
              <a:buChar char="○"/>
              <a:defRPr sz="1200"/>
            </a:lvl2pPr>
            <a:lvl3pPr indent="-304800" lvl="2" marL="1371600" rtl="0" algn="l">
              <a:lnSpc>
                <a:spcPct val="115000"/>
              </a:lnSpc>
              <a:spcBef>
                <a:spcPts val="1600"/>
              </a:spcBef>
              <a:spcAft>
                <a:spcPts val="0"/>
              </a:spcAft>
              <a:buSzPts val="1200"/>
              <a:buChar char="■"/>
              <a:defRPr sz="1200"/>
            </a:lvl3pPr>
            <a:lvl4pPr indent="-304800" lvl="3" marL="1828800" rtl="0" algn="l">
              <a:lnSpc>
                <a:spcPct val="115000"/>
              </a:lnSpc>
              <a:spcBef>
                <a:spcPts val="1600"/>
              </a:spcBef>
              <a:spcAft>
                <a:spcPts val="0"/>
              </a:spcAft>
              <a:buSzPts val="1200"/>
              <a:buChar char="●"/>
              <a:defRPr sz="1200"/>
            </a:lvl4pPr>
            <a:lvl5pPr indent="-304800" lvl="4" marL="2286000" rtl="0" algn="l">
              <a:lnSpc>
                <a:spcPct val="115000"/>
              </a:lnSpc>
              <a:spcBef>
                <a:spcPts val="1600"/>
              </a:spcBef>
              <a:spcAft>
                <a:spcPts val="0"/>
              </a:spcAft>
              <a:buSzPts val="1200"/>
              <a:buChar char="○"/>
              <a:defRPr sz="1200"/>
            </a:lvl5pPr>
            <a:lvl6pPr indent="-304800" lvl="5" marL="2743200" rtl="0" algn="l">
              <a:lnSpc>
                <a:spcPct val="115000"/>
              </a:lnSpc>
              <a:spcBef>
                <a:spcPts val="1600"/>
              </a:spcBef>
              <a:spcAft>
                <a:spcPts val="0"/>
              </a:spcAft>
              <a:buSzPts val="1200"/>
              <a:buChar char="■"/>
              <a:defRPr sz="1200"/>
            </a:lvl6pPr>
            <a:lvl7pPr indent="-304800" lvl="6" marL="3200400" rtl="0" algn="l">
              <a:lnSpc>
                <a:spcPct val="115000"/>
              </a:lnSpc>
              <a:spcBef>
                <a:spcPts val="1600"/>
              </a:spcBef>
              <a:spcAft>
                <a:spcPts val="0"/>
              </a:spcAft>
              <a:buSzPts val="1200"/>
              <a:buChar char="●"/>
              <a:defRPr sz="1200"/>
            </a:lvl7pPr>
            <a:lvl8pPr indent="-304800" lvl="7" marL="3657600" rtl="0" algn="l">
              <a:lnSpc>
                <a:spcPct val="115000"/>
              </a:lnSpc>
              <a:spcBef>
                <a:spcPts val="1600"/>
              </a:spcBef>
              <a:spcAft>
                <a:spcPts val="0"/>
              </a:spcAft>
              <a:buSzPts val="1200"/>
              <a:buChar char="○"/>
              <a:defRPr sz="1200"/>
            </a:lvl8pPr>
            <a:lvl9pPr indent="-304800" lvl="8" marL="4114800" rtl="0" algn="l">
              <a:lnSpc>
                <a:spcPct val="115000"/>
              </a:lnSpc>
              <a:spcBef>
                <a:spcPts val="1600"/>
              </a:spcBef>
              <a:spcAft>
                <a:spcPts val="1600"/>
              </a:spcAft>
              <a:buSzPts val="1200"/>
              <a:buChar char="■"/>
              <a:defRPr sz="1200"/>
            </a:lvl9pPr>
          </a:lstStyle>
          <a:p/>
        </p:txBody>
      </p:sp>
      <p:sp>
        <p:nvSpPr>
          <p:cNvPr id="76" name="Google Shape;76;p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77" name="Shape 77"/>
        <p:cNvGrpSpPr/>
        <p:nvPr/>
      </p:nvGrpSpPr>
      <p:grpSpPr>
        <a:xfrm>
          <a:off x="0" y="0"/>
          <a:ext cx="0" cy="0"/>
          <a:chOff x="0" y="0"/>
          <a:chExt cx="0" cy="0"/>
        </a:xfrm>
      </p:grpSpPr>
      <p:sp>
        <p:nvSpPr>
          <p:cNvPr id="78" name="Google Shape;78;p20"/>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4800"/>
              <a:buNone/>
              <a:defRPr sz="4800"/>
            </a:lvl1pPr>
            <a:lvl2pPr lvl="1" rtl="0" algn="l">
              <a:lnSpc>
                <a:spcPct val="100000"/>
              </a:lnSpc>
              <a:spcBef>
                <a:spcPts val="0"/>
              </a:spcBef>
              <a:spcAft>
                <a:spcPts val="0"/>
              </a:spcAft>
              <a:buSzPts val="4800"/>
              <a:buNone/>
              <a:defRPr sz="4800"/>
            </a:lvl2pPr>
            <a:lvl3pPr lvl="2" rtl="0" algn="l">
              <a:lnSpc>
                <a:spcPct val="100000"/>
              </a:lnSpc>
              <a:spcBef>
                <a:spcPts val="0"/>
              </a:spcBef>
              <a:spcAft>
                <a:spcPts val="0"/>
              </a:spcAft>
              <a:buSzPts val="4800"/>
              <a:buNone/>
              <a:defRPr sz="4800"/>
            </a:lvl3pPr>
            <a:lvl4pPr lvl="3" rtl="0" algn="l">
              <a:lnSpc>
                <a:spcPct val="100000"/>
              </a:lnSpc>
              <a:spcBef>
                <a:spcPts val="0"/>
              </a:spcBef>
              <a:spcAft>
                <a:spcPts val="0"/>
              </a:spcAft>
              <a:buSzPts val="4800"/>
              <a:buNone/>
              <a:defRPr sz="4800"/>
            </a:lvl4pPr>
            <a:lvl5pPr lvl="4" rtl="0" algn="l">
              <a:lnSpc>
                <a:spcPct val="100000"/>
              </a:lnSpc>
              <a:spcBef>
                <a:spcPts val="0"/>
              </a:spcBef>
              <a:spcAft>
                <a:spcPts val="0"/>
              </a:spcAft>
              <a:buSzPts val="4800"/>
              <a:buNone/>
              <a:defRPr sz="4800"/>
            </a:lvl5pPr>
            <a:lvl6pPr lvl="5" rtl="0" algn="l">
              <a:lnSpc>
                <a:spcPct val="100000"/>
              </a:lnSpc>
              <a:spcBef>
                <a:spcPts val="0"/>
              </a:spcBef>
              <a:spcAft>
                <a:spcPts val="0"/>
              </a:spcAft>
              <a:buSzPts val="4800"/>
              <a:buNone/>
              <a:defRPr sz="4800"/>
            </a:lvl6pPr>
            <a:lvl7pPr lvl="6" rtl="0" algn="l">
              <a:lnSpc>
                <a:spcPct val="100000"/>
              </a:lnSpc>
              <a:spcBef>
                <a:spcPts val="0"/>
              </a:spcBef>
              <a:spcAft>
                <a:spcPts val="0"/>
              </a:spcAft>
              <a:buSzPts val="4800"/>
              <a:buNone/>
              <a:defRPr sz="4800"/>
            </a:lvl7pPr>
            <a:lvl8pPr lvl="7" rtl="0" algn="l">
              <a:lnSpc>
                <a:spcPct val="100000"/>
              </a:lnSpc>
              <a:spcBef>
                <a:spcPts val="0"/>
              </a:spcBef>
              <a:spcAft>
                <a:spcPts val="0"/>
              </a:spcAft>
              <a:buSzPts val="4800"/>
              <a:buNone/>
              <a:defRPr sz="4800"/>
            </a:lvl8pPr>
            <a:lvl9pPr lvl="8" rtl="0" algn="l">
              <a:lnSpc>
                <a:spcPct val="100000"/>
              </a:lnSpc>
              <a:spcBef>
                <a:spcPts val="0"/>
              </a:spcBef>
              <a:spcAft>
                <a:spcPts val="0"/>
              </a:spcAft>
              <a:buSzPts val="4800"/>
              <a:buNone/>
              <a:defRPr sz="4800"/>
            </a:lvl9pPr>
          </a:lstStyle>
          <a:p/>
        </p:txBody>
      </p:sp>
      <p:sp>
        <p:nvSpPr>
          <p:cNvPr id="79" name="Google Shape;79;p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0" name="Shape 80"/>
        <p:cNvGrpSpPr/>
        <p:nvPr/>
      </p:nvGrpSpPr>
      <p:grpSpPr>
        <a:xfrm>
          <a:off x="0" y="0"/>
          <a:ext cx="0" cy="0"/>
          <a:chOff x="0" y="0"/>
          <a:chExt cx="0" cy="0"/>
        </a:xfrm>
      </p:grpSpPr>
      <p:sp>
        <p:nvSpPr>
          <p:cNvPr id="81" name="Google Shape;81;p21"/>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 name="Google Shape;82;p21"/>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4200"/>
              <a:buNone/>
              <a:defRPr sz="4200"/>
            </a:lvl1pPr>
            <a:lvl2pPr lvl="1" rtl="0" algn="ctr">
              <a:lnSpc>
                <a:spcPct val="100000"/>
              </a:lnSpc>
              <a:spcBef>
                <a:spcPts val="0"/>
              </a:spcBef>
              <a:spcAft>
                <a:spcPts val="0"/>
              </a:spcAft>
              <a:buSzPts val="4200"/>
              <a:buNone/>
              <a:defRPr sz="4200"/>
            </a:lvl2pPr>
            <a:lvl3pPr lvl="2" rtl="0" algn="ctr">
              <a:lnSpc>
                <a:spcPct val="100000"/>
              </a:lnSpc>
              <a:spcBef>
                <a:spcPts val="0"/>
              </a:spcBef>
              <a:spcAft>
                <a:spcPts val="0"/>
              </a:spcAft>
              <a:buSzPts val="4200"/>
              <a:buNone/>
              <a:defRPr sz="4200"/>
            </a:lvl3pPr>
            <a:lvl4pPr lvl="3" rtl="0" algn="ctr">
              <a:lnSpc>
                <a:spcPct val="100000"/>
              </a:lnSpc>
              <a:spcBef>
                <a:spcPts val="0"/>
              </a:spcBef>
              <a:spcAft>
                <a:spcPts val="0"/>
              </a:spcAft>
              <a:buSzPts val="4200"/>
              <a:buNone/>
              <a:defRPr sz="4200"/>
            </a:lvl4pPr>
            <a:lvl5pPr lvl="4" rtl="0" algn="ctr">
              <a:lnSpc>
                <a:spcPct val="100000"/>
              </a:lnSpc>
              <a:spcBef>
                <a:spcPts val="0"/>
              </a:spcBef>
              <a:spcAft>
                <a:spcPts val="0"/>
              </a:spcAft>
              <a:buSzPts val="4200"/>
              <a:buNone/>
              <a:defRPr sz="4200"/>
            </a:lvl5pPr>
            <a:lvl6pPr lvl="5" rtl="0" algn="ctr">
              <a:lnSpc>
                <a:spcPct val="100000"/>
              </a:lnSpc>
              <a:spcBef>
                <a:spcPts val="0"/>
              </a:spcBef>
              <a:spcAft>
                <a:spcPts val="0"/>
              </a:spcAft>
              <a:buSzPts val="4200"/>
              <a:buNone/>
              <a:defRPr sz="4200"/>
            </a:lvl6pPr>
            <a:lvl7pPr lvl="6" rtl="0" algn="ctr">
              <a:lnSpc>
                <a:spcPct val="100000"/>
              </a:lnSpc>
              <a:spcBef>
                <a:spcPts val="0"/>
              </a:spcBef>
              <a:spcAft>
                <a:spcPts val="0"/>
              </a:spcAft>
              <a:buSzPts val="4200"/>
              <a:buNone/>
              <a:defRPr sz="4200"/>
            </a:lvl7pPr>
            <a:lvl8pPr lvl="7" rtl="0" algn="ctr">
              <a:lnSpc>
                <a:spcPct val="100000"/>
              </a:lnSpc>
              <a:spcBef>
                <a:spcPts val="0"/>
              </a:spcBef>
              <a:spcAft>
                <a:spcPts val="0"/>
              </a:spcAft>
              <a:buSzPts val="4200"/>
              <a:buNone/>
              <a:defRPr sz="4200"/>
            </a:lvl8pPr>
            <a:lvl9pPr lvl="8" rtl="0" algn="ctr">
              <a:lnSpc>
                <a:spcPct val="100000"/>
              </a:lnSpc>
              <a:spcBef>
                <a:spcPts val="0"/>
              </a:spcBef>
              <a:spcAft>
                <a:spcPts val="0"/>
              </a:spcAft>
              <a:buSzPts val="4200"/>
              <a:buNone/>
              <a:defRPr sz="4200"/>
            </a:lvl9pPr>
          </a:lstStyle>
          <a:p/>
        </p:txBody>
      </p:sp>
      <p:sp>
        <p:nvSpPr>
          <p:cNvPr id="83" name="Google Shape;83;p21"/>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84" name="Google Shape;84;p21"/>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1600"/>
              </a:spcBef>
              <a:spcAft>
                <a:spcPts val="0"/>
              </a:spcAft>
              <a:buSzPts val="1400"/>
              <a:buChar char="○"/>
              <a:defRPr/>
            </a:lvl2pPr>
            <a:lvl3pPr indent="-317500" lvl="2" marL="1371600" rtl="0" algn="l">
              <a:lnSpc>
                <a:spcPct val="115000"/>
              </a:lnSpc>
              <a:spcBef>
                <a:spcPts val="1600"/>
              </a:spcBef>
              <a:spcAft>
                <a:spcPts val="0"/>
              </a:spcAft>
              <a:buSzPts val="1400"/>
              <a:buChar char="■"/>
              <a:defRPr/>
            </a:lvl3pPr>
            <a:lvl4pPr indent="-317500" lvl="3" marL="1828800" rtl="0" algn="l">
              <a:lnSpc>
                <a:spcPct val="115000"/>
              </a:lnSpc>
              <a:spcBef>
                <a:spcPts val="1600"/>
              </a:spcBef>
              <a:spcAft>
                <a:spcPts val="0"/>
              </a:spcAft>
              <a:buSzPts val="1400"/>
              <a:buChar char="●"/>
              <a:defRPr/>
            </a:lvl4pPr>
            <a:lvl5pPr indent="-317500" lvl="4" marL="2286000" rtl="0" algn="l">
              <a:lnSpc>
                <a:spcPct val="115000"/>
              </a:lnSpc>
              <a:spcBef>
                <a:spcPts val="1600"/>
              </a:spcBef>
              <a:spcAft>
                <a:spcPts val="0"/>
              </a:spcAft>
              <a:buSzPts val="1400"/>
              <a:buChar char="○"/>
              <a:defRPr/>
            </a:lvl5pPr>
            <a:lvl6pPr indent="-317500" lvl="5" marL="2743200" rtl="0" algn="l">
              <a:lnSpc>
                <a:spcPct val="115000"/>
              </a:lnSpc>
              <a:spcBef>
                <a:spcPts val="1600"/>
              </a:spcBef>
              <a:spcAft>
                <a:spcPts val="0"/>
              </a:spcAft>
              <a:buSzPts val="1400"/>
              <a:buChar char="■"/>
              <a:defRPr/>
            </a:lvl6pPr>
            <a:lvl7pPr indent="-317500" lvl="6" marL="3200400" rtl="0" algn="l">
              <a:lnSpc>
                <a:spcPct val="115000"/>
              </a:lnSpc>
              <a:spcBef>
                <a:spcPts val="1600"/>
              </a:spcBef>
              <a:spcAft>
                <a:spcPts val="0"/>
              </a:spcAft>
              <a:buSzPts val="1400"/>
              <a:buChar char="●"/>
              <a:defRPr/>
            </a:lvl7pPr>
            <a:lvl8pPr indent="-317500" lvl="7" marL="3657600" rtl="0" algn="l">
              <a:lnSpc>
                <a:spcPct val="115000"/>
              </a:lnSpc>
              <a:spcBef>
                <a:spcPts val="1600"/>
              </a:spcBef>
              <a:spcAft>
                <a:spcPts val="0"/>
              </a:spcAft>
              <a:buSzPts val="1400"/>
              <a:buChar char="○"/>
              <a:defRPr/>
            </a:lvl8pPr>
            <a:lvl9pPr indent="-317500" lvl="8" marL="4114800" rtl="0" algn="l">
              <a:lnSpc>
                <a:spcPct val="115000"/>
              </a:lnSpc>
              <a:spcBef>
                <a:spcPts val="1600"/>
              </a:spcBef>
              <a:spcAft>
                <a:spcPts val="1600"/>
              </a:spcAft>
              <a:buSzPts val="1400"/>
              <a:buChar char="■"/>
              <a:defRPr/>
            </a:lvl9pPr>
          </a:lstStyle>
          <a:p/>
        </p:txBody>
      </p:sp>
      <p:sp>
        <p:nvSpPr>
          <p:cNvPr id="85" name="Google Shape;85;p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6" name="Shape 86"/>
        <p:cNvGrpSpPr/>
        <p:nvPr/>
      </p:nvGrpSpPr>
      <p:grpSpPr>
        <a:xfrm>
          <a:off x="0" y="0"/>
          <a:ext cx="0" cy="0"/>
          <a:chOff x="0" y="0"/>
          <a:chExt cx="0" cy="0"/>
        </a:xfrm>
      </p:grpSpPr>
      <p:sp>
        <p:nvSpPr>
          <p:cNvPr id="87" name="Google Shape;87;p22"/>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rtl="0" algn="l">
              <a:lnSpc>
                <a:spcPct val="100000"/>
              </a:lnSpc>
              <a:spcBef>
                <a:spcPts val="0"/>
              </a:spcBef>
              <a:spcAft>
                <a:spcPts val="0"/>
              </a:spcAft>
              <a:buSzPts val="1800"/>
              <a:buNone/>
              <a:defRPr/>
            </a:lvl1pPr>
          </a:lstStyle>
          <a:p/>
        </p:txBody>
      </p:sp>
      <p:sp>
        <p:nvSpPr>
          <p:cNvPr id="88" name="Google Shape;88;p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89" name="Shape 89"/>
        <p:cNvGrpSpPr/>
        <p:nvPr/>
      </p:nvGrpSpPr>
      <p:grpSpPr>
        <a:xfrm>
          <a:off x="0" y="0"/>
          <a:ext cx="0" cy="0"/>
          <a:chOff x="0" y="0"/>
          <a:chExt cx="0" cy="0"/>
        </a:xfrm>
      </p:grpSpPr>
      <p:sp>
        <p:nvSpPr>
          <p:cNvPr id="90" name="Google Shape;90;p23"/>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12000"/>
              <a:buNone/>
              <a:defRPr sz="12000"/>
            </a:lvl1pPr>
            <a:lvl2pPr lvl="1" rtl="0" algn="ctr">
              <a:lnSpc>
                <a:spcPct val="100000"/>
              </a:lnSpc>
              <a:spcBef>
                <a:spcPts val="0"/>
              </a:spcBef>
              <a:spcAft>
                <a:spcPts val="0"/>
              </a:spcAft>
              <a:buSzPts val="12000"/>
              <a:buNone/>
              <a:defRPr sz="12000"/>
            </a:lvl2pPr>
            <a:lvl3pPr lvl="2" rtl="0" algn="ctr">
              <a:lnSpc>
                <a:spcPct val="100000"/>
              </a:lnSpc>
              <a:spcBef>
                <a:spcPts val="0"/>
              </a:spcBef>
              <a:spcAft>
                <a:spcPts val="0"/>
              </a:spcAft>
              <a:buSzPts val="12000"/>
              <a:buNone/>
              <a:defRPr sz="12000"/>
            </a:lvl3pPr>
            <a:lvl4pPr lvl="3" rtl="0" algn="ctr">
              <a:lnSpc>
                <a:spcPct val="100000"/>
              </a:lnSpc>
              <a:spcBef>
                <a:spcPts val="0"/>
              </a:spcBef>
              <a:spcAft>
                <a:spcPts val="0"/>
              </a:spcAft>
              <a:buSzPts val="12000"/>
              <a:buNone/>
              <a:defRPr sz="12000"/>
            </a:lvl4pPr>
            <a:lvl5pPr lvl="4" rtl="0" algn="ctr">
              <a:lnSpc>
                <a:spcPct val="100000"/>
              </a:lnSpc>
              <a:spcBef>
                <a:spcPts val="0"/>
              </a:spcBef>
              <a:spcAft>
                <a:spcPts val="0"/>
              </a:spcAft>
              <a:buSzPts val="12000"/>
              <a:buNone/>
              <a:defRPr sz="12000"/>
            </a:lvl5pPr>
            <a:lvl6pPr lvl="5" rtl="0" algn="ctr">
              <a:lnSpc>
                <a:spcPct val="100000"/>
              </a:lnSpc>
              <a:spcBef>
                <a:spcPts val="0"/>
              </a:spcBef>
              <a:spcAft>
                <a:spcPts val="0"/>
              </a:spcAft>
              <a:buSzPts val="12000"/>
              <a:buNone/>
              <a:defRPr sz="12000"/>
            </a:lvl6pPr>
            <a:lvl7pPr lvl="6" rtl="0" algn="ctr">
              <a:lnSpc>
                <a:spcPct val="100000"/>
              </a:lnSpc>
              <a:spcBef>
                <a:spcPts val="0"/>
              </a:spcBef>
              <a:spcAft>
                <a:spcPts val="0"/>
              </a:spcAft>
              <a:buSzPts val="12000"/>
              <a:buNone/>
              <a:defRPr sz="12000"/>
            </a:lvl7pPr>
            <a:lvl8pPr lvl="7" rtl="0" algn="ctr">
              <a:lnSpc>
                <a:spcPct val="100000"/>
              </a:lnSpc>
              <a:spcBef>
                <a:spcPts val="0"/>
              </a:spcBef>
              <a:spcAft>
                <a:spcPts val="0"/>
              </a:spcAft>
              <a:buSzPts val="12000"/>
              <a:buNone/>
              <a:defRPr sz="12000"/>
            </a:lvl8pPr>
            <a:lvl9pPr lvl="8" rtl="0" algn="ctr">
              <a:lnSpc>
                <a:spcPct val="100000"/>
              </a:lnSpc>
              <a:spcBef>
                <a:spcPts val="0"/>
              </a:spcBef>
              <a:spcAft>
                <a:spcPts val="0"/>
              </a:spcAft>
              <a:buSzPts val="12000"/>
              <a:buNone/>
              <a:defRPr sz="12000"/>
            </a:lvl9pPr>
          </a:lstStyle>
          <a:p>
            <a:r>
              <a:t>xx%</a:t>
            </a:r>
          </a:p>
        </p:txBody>
      </p:sp>
      <p:sp>
        <p:nvSpPr>
          <p:cNvPr id="91" name="Google Shape;91;p23"/>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rtl="0" algn="ctr">
              <a:lnSpc>
                <a:spcPct val="115000"/>
              </a:lnSpc>
              <a:spcBef>
                <a:spcPts val="0"/>
              </a:spcBef>
              <a:spcAft>
                <a:spcPts val="0"/>
              </a:spcAft>
              <a:buSzPts val="1800"/>
              <a:buChar char="●"/>
              <a:defRPr/>
            </a:lvl1pPr>
            <a:lvl2pPr indent="-317500" lvl="1" marL="914400" rtl="0" algn="ctr">
              <a:lnSpc>
                <a:spcPct val="115000"/>
              </a:lnSpc>
              <a:spcBef>
                <a:spcPts val="1600"/>
              </a:spcBef>
              <a:spcAft>
                <a:spcPts val="0"/>
              </a:spcAft>
              <a:buSzPts val="1400"/>
              <a:buChar char="○"/>
              <a:defRPr/>
            </a:lvl2pPr>
            <a:lvl3pPr indent="-317500" lvl="2" marL="1371600" rtl="0" algn="ctr">
              <a:lnSpc>
                <a:spcPct val="115000"/>
              </a:lnSpc>
              <a:spcBef>
                <a:spcPts val="1600"/>
              </a:spcBef>
              <a:spcAft>
                <a:spcPts val="0"/>
              </a:spcAft>
              <a:buSzPts val="1400"/>
              <a:buChar char="■"/>
              <a:defRPr/>
            </a:lvl3pPr>
            <a:lvl4pPr indent="-317500" lvl="3" marL="1828800" rtl="0" algn="ctr">
              <a:lnSpc>
                <a:spcPct val="115000"/>
              </a:lnSpc>
              <a:spcBef>
                <a:spcPts val="1600"/>
              </a:spcBef>
              <a:spcAft>
                <a:spcPts val="0"/>
              </a:spcAft>
              <a:buSzPts val="1400"/>
              <a:buChar char="●"/>
              <a:defRPr/>
            </a:lvl4pPr>
            <a:lvl5pPr indent="-317500" lvl="4" marL="2286000" rtl="0" algn="ctr">
              <a:lnSpc>
                <a:spcPct val="115000"/>
              </a:lnSpc>
              <a:spcBef>
                <a:spcPts val="1600"/>
              </a:spcBef>
              <a:spcAft>
                <a:spcPts val="0"/>
              </a:spcAft>
              <a:buSzPts val="1400"/>
              <a:buChar char="○"/>
              <a:defRPr/>
            </a:lvl5pPr>
            <a:lvl6pPr indent="-317500" lvl="5" marL="2743200" rtl="0" algn="ctr">
              <a:lnSpc>
                <a:spcPct val="115000"/>
              </a:lnSpc>
              <a:spcBef>
                <a:spcPts val="1600"/>
              </a:spcBef>
              <a:spcAft>
                <a:spcPts val="0"/>
              </a:spcAft>
              <a:buSzPts val="1400"/>
              <a:buChar char="■"/>
              <a:defRPr/>
            </a:lvl6pPr>
            <a:lvl7pPr indent="-317500" lvl="6" marL="3200400" rtl="0" algn="ctr">
              <a:lnSpc>
                <a:spcPct val="115000"/>
              </a:lnSpc>
              <a:spcBef>
                <a:spcPts val="1600"/>
              </a:spcBef>
              <a:spcAft>
                <a:spcPts val="0"/>
              </a:spcAft>
              <a:buSzPts val="1400"/>
              <a:buChar char="●"/>
              <a:defRPr/>
            </a:lvl7pPr>
            <a:lvl8pPr indent="-317500" lvl="7" marL="3657600" rtl="0" algn="ctr">
              <a:lnSpc>
                <a:spcPct val="115000"/>
              </a:lnSpc>
              <a:spcBef>
                <a:spcPts val="1600"/>
              </a:spcBef>
              <a:spcAft>
                <a:spcPts val="0"/>
              </a:spcAft>
              <a:buSzPts val="1400"/>
              <a:buChar char="○"/>
              <a:defRPr/>
            </a:lvl8pPr>
            <a:lvl9pPr indent="-317500" lvl="8" marL="4114800" rtl="0" algn="ctr">
              <a:lnSpc>
                <a:spcPct val="115000"/>
              </a:lnSpc>
              <a:spcBef>
                <a:spcPts val="1600"/>
              </a:spcBef>
              <a:spcAft>
                <a:spcPts val="1600"/>
              </a:spcAft>
              <a:buSzPts val="1400"/>
              <a:buChar char="■"/>
              <a:defRPr/>
            </a:lvl9pPr>
          </a:lstStyle>
          <a:p/>
        </p:txBody>
      </p:sp>
      <p:sp>
        <p:nvSpPr>
          <p:cNvPr id="92" name="Google Shape;92;p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3" name="Shape 93"/>
        <p:cNvGrpSpPr/>
        <p:nvPr/>
      </p:nvGrpSpPr>
      <p:grpSpPr>
        <a:xfrm>
          <a:off x="0" y="0"/>
          <a:ext cx="0" cy="0"/>
          <a:chOff x="0" y="0"/>
          <a:chExt cx="0" cy="0"/>
        </a:xfrm>
      </p:grpSpPr>
      <p:sp>
        <p:nvSpPr>
          <p:cNvPr id="94" name="Google Shape;94;p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2.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53" name="Google Shape;5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hyperlink" Target="https://docs.google.com/document/d/13a3edPNo7BLatfUKINP1tS6uNdZv-w0SSJ8PW6GBXSo/edit?usp=sharing" TargetMode="External"/><Relationship Id="rId4" Type="http://schemas.openxmlformats.org/officeDocument/2006/relationships/image" Target="../media/image14.png"/><Relationship Id="rId5"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2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4.png"/><Relationship Id="rId4" Type="http://schemas.openxmlformats.org/officeDocument/2006/relationships/hyperlink" Target="https://git-scm.com/book/es/v1/" TargetMode="External"/><Relationship Id="rId5" Type="http://schemas.openxmlformats.org/officeDocument/2006/relationships/image" Target="../media/image2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6.png"/><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6.png"/><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6.png"/><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4.png"/><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 Id="rId3" Type="http://schemas.openxmlformats.org/officeDocument/2006/relationships/hyperlink" Target="https://drive.google.com/file/d/1qLs3_78a_gxwSdia6PhFV_DLX2HwfAJE/view?usp=sharing" TargetMode="External"/><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image" Target="../media/image4.png"/><Relationship Id="rId4" Type="http://schemas.openxmlformats.org/officeDocument/2006/relationships/hyperlink" Target="https://plataforma.coderhouse.com/video-tutoriales" TargetMode="External"/><Relationship Id="rId5"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1.png"/><Relationship Id="rId4" Type="http://schemas.openxmlformats.org/officeDocument/2006/relationships/hyperlink" Target="https://git-scm.com/" TargetMode="External"/><Relationship Id="rId5" Type="http://schemas.openxmlformats.org/officeDocument/2006/relationships/image" Target="../media/image2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1.png"/><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1.png"/><Relationship Id="rId4" Type="http://schemas.openxmlformats.org/officeDocument/2006/relationships/image" Target="../media/image2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1.png"/><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1.png"/><Relationship Id="rId4" Type="http://schemas.openxmlformats.org/officeDocument/2006/relationships/image" Target="../media/image2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1.png"/><Relationship Id="rId4" Type="http://schemas.openxmlformats.org/officeDocument/2006/relationships/image" Target="../media/image3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1.png"/><Relationship Id="rId4" Type="http://schemas.openxmlformats.org/officeDocument/2006/relationships/image" Target="../media/image3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1.png"/><Relationship Id="rId4" Type="http://schemas.openxmlformats.org/officeDocument/2006/relationships/image" Target="../media/image3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1.png"/><Relationship Id="rId4" Type="http://schemas.openxmlformats.org/officeDocument/2006/relationships/image" Target="../media/image3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21.png"/><Relationship Id="rId4" Type="http://schemas.openxmlformats.org/officeDocument/2006/relationships/hyperlink" Target="https://git-scm.com/" TargetMode="External"/><Relationship Id="rId5" Type="http://schemas.openxmlformats.org/officeDocument/2006/relationships/image" Target="../media/image4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1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21.png"/><Relationship Id="rId4" Type="http://schemas.openxmlformats.org/officeDocument/2006/relationships/image" Target="../media/image3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21.png"/><Relationship Id="rId4" Type="http://schemas.openxmlformats.org/officeDocument/2006/relationships/image" Target="../media/image3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21.png"/><Relationship Id="rId4" Type="http://schemas.openxmlformats.org/officeDocument/2006/relationships/image" Target="../media/image3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21.png"/><Relationship Id="rId4" Type="http://schemas.openxmlformats.org/officeDocument/2006/relationships/image" Target="../media/image35.png"/><Relationship Id="rId5" Type="http://schemas.openxmlformats.org/officeDocument/2006/relationships/image" Target="../media/image4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21.png"/><Relationship Id="rId4" Type="http://schemas.openxmlformats.org/officeDocument/2006/relationships/image" Target="../media/image3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2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2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3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2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34.png"/><Relationship Id="rId4" Type="http://schemas.openxmlformats.org/officeDocument/2006/relationships/image" Target="../media/image4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3.png"/><Relationship Id="rId4" Type="http://schemas.openxmlformats.org/officeDocument/2006/relationships/image" Target="../media/image1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24.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2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2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24.png"/><Relationship Id="rId4" Type="http://schemas.openxmlformats.org/officeDocument/2006/relationships/image" Target="../media/image36.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4.xml"/><Relationship Id="rId3" Type="http://schemas.openxmlformats.org/officeDocument/2006/relationships/image" Target="../media/image4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2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24.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24.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24.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9.xml"/><Relationship Id="rId3" Type="http://schemas.openxmlformats.org/officeDocument/2006/relationships/image" Target="../media/image2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10.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24.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24.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24.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3.xml"/><Relationship Id="rId3" Type="http://schemas.openxmlformats.org/officeDocument/2006/relationships/image" Target="../media/image3.png"/><Relationship Id="rId4" Type="http://schemas.openxmlformats.org/officeDocument/2006/relationships/image" Target="../media/image42.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44.png"/><Relationship Id="rId4" Type="http://schemas.openxmlformats.org/officeDocument/2006/relationships/image" Target="../media/image24.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24.png"/><Relationship Id="rId4" Type="http://schemas.openxmlformats.org/officeDocument/2006/relationships/image" Target="../media/image45.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24.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16.png"/><Relationship Id="rId4" Type="http://schemas.openxmlformats.org/officeDocument/2006/relationships/image" Target="../media/image20.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8.xml"/><Relationship Id="rId3" Type="http://schemas.openxmlformats.org/officeDocument/2006/relationships/image" Target="../media/image3.png"/><Relationship Id="rId4" Type="http://schemas.openxmlformats.org/officeDocument/2006/relationships/image" Target="../media/image42.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2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10.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image" Target="../media/image24.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16.png"/><Relationship Id="rId4" Type="http://schemas.openxmlformats.org/officeDocument/2006/relationships/image" Target="../media/image20.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2.xml"/><Relationship Id="rId3" Type="http://schemas.openxmlformats.org/officeDocument/2006/relationships/image" Target="../media/image3.png"/><Relationship Id="rId4" Type="http://schemas.openxmlformats.org/officeDocument/2006/relationships/image" Target="../media/image42.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 Id="rId3" Type="http://schemas.openxmlformats.org/officeDocument/2006/relationships/image" Target="../media/image24.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image" Target="../media/image24.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image" Target="../media/image16.png"/><Relationship Id="rId4" Type="http://schemas.openxmlformats.org/officeDocument/2006/relationships/image" Target="../media/image20.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6.xml"/><Relationship Id="rId3" Type="http://schemas.openxmlformats.org/officeDocument/2006/relationships/image" Target="../media/image3.png"/><Relationship Id="rId4" Type="http://schemas.openxmlformats.org/officeDocument/2006/relationships/image" Target="../media/image42.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 Id="rId3" Type="http://schemas.openxmlformats.org/officeDocument/2006/relationships/image" Target="../media/image24.png"/><Relationship Id="rId4" Type="http://schemas.openxmlformats.org/officeDocument/2006/relationships/hyperlink" Target="https://git-scm.com/book/es/v1/Fundamentos-de-Git-Viendo-el-hist%C3%B3rico-de-confirmaciones" TargetMode="Externa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8.xml"/><Relationship Id="rId3" Type="http://schemas.openxmlformats.org/officeDocument/2006/relationships/image" Target="../media/image3.png"/><Relationship Id="rId4" Type="http://schemas.openxmlformats.org/officeDocument/2006/relationships/image" Target="../media/image42.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9.xml"/><Relationship Id="rId3" Type="http://schemas.openxmlformats.org/officeDocument/2006/relationships/image" Target="../media/image4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3.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 Id="rId3" Type="http://schemas.openxmlformats.org/officeDocument/2006/relationships/image" Target="../media/image24.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 Id="rId3" Type="http://schemas.openxmlformats.org/officeDocument/2006/relationships/image" Target="../media/image48.png"/><Relationship Id="rId4" Type="http://schemas.openxmlformats.org/officeDocument/2006/relationships/image" Target="../media/image24.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 Id="rId3" Type="http://schemas.openxmlformats.org/officeDocument/2006/relationships/image" Target="../media/image24.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 Id="rId3" Type="http://schemas.openxmlformats.org/officeDocument/2006/relationships/image" Target="../media/image24.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 Id="rId3" Type="http://schemas.openxmlformats.org/officeDocument/2006/relationships/image" Target="../media/image24.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5.xml"/><Relationship Id="rId3" Type="http://schemas.openxmlformats.org/officeDocument/2006/relationships/image" Target="../media/image3.png"/><Relationship Id="rId4" Type="http://schemas.openxmlformats.org/officeDocument/2006/relationships/image" Target="../media/image42.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 Id="rId3" Type="http://schemas.openxmlformats.org/officeDocument/2006/relationships/image" Target="../media/image24.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 Id="rId3" Type="http://schemas.openxmlformats.org/officeDocument/2006/relationships/image" Target="../media/image47.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xml"/><Relationship Id="rId3" Type="http://schemas.openxmlformats.org/officeDocument/2006/relationships/image" Target="../media/image47.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9.xml"/><Relationship Id="rId3" Type="http://schemas.openxmlformats.org/officeDocument/2006/relationships/image" Target="../media/image2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9.png"/><Relationship Id="rId4" Type="http://schemas.openxmlformats.org/officeDocument/2006/relationships/image" Target="../media/image5.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0.xml"/><Relationship Id="rId3" Type="http://schemas.openxmlformats.org/officeDocument/2006/relationships/image" Target="../media/image3.png"/><Relationship Id="rId4" Type="http://schemas.openxmlformats.org/officeDocument/2006/relationships/image" Target="../media/image42.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1.xml"/><Relationship Id="rId3" Type="http://schemas.openxmlformats.org/officeDocument/2006/relationships/image" Target="../media/image24.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2.xml"/><Relationship Id="rId3" Type="http://schemas.openxmlformats.org/officeDocument/2006/relationships/image" Target="../media/image24.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3.xml"/><Relationship Id="rId3" Type="http://schemas.openxmlformats.org/officeDocument/2006/relationships/image" Target="../media/image3.png"/><Relationship Id="rId4" Type="http://schemas.openxmlformats.org/officeDocument/2006/relationships/image" Target="../media/image42.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4.xml"/><Relationship Id="rId3" Type="http://schemas.openxmlformats.org/officeDocument/2006/relationships/image" Target="../media/image21.png"/><Relationship Id="rId4" Type="http://schemas.openxmlformats.org/officeDocument/2006/relationships/image" Target="../media/image57.png"/><Relationship Id="rId5" Type="http://schemas.openxmlformats.org/officeDocument/2006/relationships/image" Target="../media/image49.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5.xml"/><Relationship Id="rId3" Type="http://schemas.openxmlformats.org/officeDocument/2006/relationships/image" Target="../media/image24.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6.xml"/><Relationship Id="rId3" Type="http://schemas.openxmlformats.org/officeDocument/2006/relationships/image" Target="../media/image21.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7.xml"/><Relationship Id="rId3" Type="http://schemas.openxmlformats.org/officeDocument/2006/relationships/image" Target="../media/image21.png"/><Relationship Id="rId4" Type="http://schemas.openxmlformats.org/officeDocument/2006/relationships/image" Target="../media/image51.jp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8.xml"/><Relationship Id="rId3" Type="http://schemas.openxmlformats.org/officeDocument/2006/relationships/image" Target="../media/image21.png"/><Relationship Id="rId4" Type="http://schemas.openxmlformats.org/officeDocument/2006/relationships/image" Target="../media/image54.jp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9.xml"/><Relationship Id="rId3" Type="http://schemas.openxmlformats.org/officeDocument/2006/relationships/image" Target="../media/image3.png"/><Relationship Id="rId4" Type="http://schemas.openxmlformats.org/officeDocument/2006/relationships/image" Target="../media/image5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7.png"/><Relationship Id="rId4" Type="http://schemas.openxmlformats.org/officeDocument/2006/relationships/image" Target="../media/image6.png"/><Relationship Id="rId5" Type="http://schemas.openxmlformats.org/officeDocument/2006/relationships/image" Target="../media/image11.png"/><Relationship Id="rId6" Type="http://schemas.openxmlformats.org/officeDocument/2006/relationships/image" Target="../media/image8.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0.xml"/><Relationship Id="rId3" Type="http://schemas.openxmlformats.org/officeDocument/2006/relationships/image" Target="../media/image3.png"/><Relationship Id="rId4" Type="http://schemas.openxmlformats.org/officeDocument/2006/relationships/image" Target="../media/image56.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1.xml"/><Relationship Id="rId3" Type="http://schemas.openxmlformats.org/officeDocument/2006/relationships/image" Target="../media/image55.png"/><Relationship Id="rId4" Type="http://schemas.openxmlformats.org/officeDocument/2006/relationships/image" Target="../media/image52.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2.xml"/><Relationship Id="rId3" Type="http://schemas.openxmlformats.org/officeDocument/2006/relationships/image" Target="../media/image55.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3.xml"/><Relationship Id="rId3" Type="http://schemas.openxmlformats.org/officeDocument/2006/relationships/image" Target="../media/image55.png"/><Relationship Id="rId4" Type="http://schemas.openxmlformats.org/officeDocument/2006/relationships/image" Target="../media/image5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98" name="Shape 98"/>
        <p:cNvGrpSpPr/>
        <p:nvPr/>
      </p:nvGrpSpPr>
      <p:grpSpPr>
        <a:xfrm>
          <a:off x="0" y="0"/>
          <a:ext cx="0" cy="0"/>
          <a:chOff x="0" y="0"/>
          <a:chExt cx="0" cy="0"/>
        </a:xfrm>
      </p:grpSpPr>
      <p:sp>
        <p:nvSpPr>
          <p:cNvPr id="99" name="Google Shape;99;p25"/>
          <p:cNvSpPr txBox="1"/>
          <p:nvPr/>
        </p:nvSpPr>
        <p:spPr>
          <a:xfrm>
            <a:off x="1398000" y="207720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n-GB" sz="3600" u="none" cap="none" strike="noStrike">
                <a:solidFill>
                  <a:srgbClr val="121212"/>
                </a:solidFill>
                <a:latin typeface="Anton"/>
                <a:ea typeface="Anton"/>
                <a:cs typeface="Anton"/>
                <a:sym typeface="Anton"/>
              </a:rPr>
              <a:t>RECUERDA PONER A GRABAR LA CLASE</a:t>
            </a:r>
            <a:endParaRPr b="0" i="1" sz="3600" u="none" cap="none" strike="noStrike">
              <a:solidFill>
                <a:srgbClr val="121212"/>
              </a:solidFill>
              <a:latin typeface="Anton"/>
              <a:ea typeface="Anton"/>
              <a:cs typeface="Anton"/>
              <a:sym typeface="Anton"/>
            </a:endParaRPr>
          </a:p>
        </p:txBody>
      </p:sp>
      <p:pic>
        <p:nvPicPr>
          <p:cNvPr id="100" name="Google Shape;100;p25"/>
          <p:cNvPicPr preferRelativeResize="0"/>
          <p:nvPr/>
        </p:nvPicPr>
        <p:blipFill rotWithShape="1">
          <a:blip r:embed="rId3">
            <a:alphaModFix/>
          </a:blip>
          <a:srcRect b="0" l="0" r="0" t="0"/>
          <a:stretch/>
        </p:blipFill>
        <p:spPr>
          <a:xfrm>
            <a:off x="4125950" y="3210488"/>
            <a:ext cx="892100" cy="743425"/>
          </a:xfrm>
          <a:prstGeom prst="rect">
            <a:avLst/>
          </a:prstGeom>
          <a:noFill/>
          <a:ln>
            <a:noFill/>
          </a:ln>
        </p:spPr>
      </p:pic>
      <p:pic>
        <p:nvPicPr>
          <p:cNvPr id="101" name="Google Shape;101;p25"/>
          <p:cNvPicPr preferRelativeResize="0"/>
          <p:nvPr/>
        </p:nvPicPr>
        <p:blipFill rotWithShape="1">
          <a:blip r:embed="rId4">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EFAB"/>
        </a:solidFill>
      </p:bgPr>
    </p:bg>
    <p:spTree>
      <p:nvGrpSpPr>
        <p:cNvPr id="220" name="Shape 220"/>
        <p:cNvGrpSpPr/>
        <p:nvPr/>
      </p:nvGrpSpPr>
      <p:grpSpPr>
        <a:xfrm>
          <a:off x="0" y="0"/>
          <a:ext cx="0" cy="0"/>
          <a:chOff x="0" y="0"/>
          <a:chExt cx="0" cy="0"/>
        </a:xfrm>
      </p:grpSpPr>
      <p:sp>
        <p:nvSpPr>
          <p:cNvPr id="221" name="Google Shape;221;p34"/>
          <p:cNvSpPr txBox="1"/>
          <p:nvPr/>
        </p:nvSpPr>
        <p:spPr>
          <a:xfrm>
            <a:off x="809550" y="2001575"/>
            <a:ext cx="7524900" cy="2282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i="1" lang="en-GB" sz="4000">
                <a:latin typeface="Anton"/>
                <a:ea typeface="Anton"/>
                <a:cs typeface="Anton"/>
                <a:sym typeface="Anton"/>
              </a:rPr>
              <a:t>GUIÓN DE LA CLASE</a:t>
            </a:r>
            <a:endParaRPr b="0" i="1" sz="4000" u="none" cap="none" strike="noStrike">
              <a:solidFill>
                <a:srgbClr val="000000"/>
              </a:solidFill>
              <a:latin typeface="Anton"/>
              <a:ea typeface="Anton"/>
              <a:cs typeface="Anton"/>
              <a:sym typeface="Anton"/>
            </a:endParaRPr>
          </a:p>
          <a:p>
            <a:pPr indent="0" lvl="0" marL="0" marR="0" rtl="0" algn="ctr">
              <a:lnSpc>
                <a:spcPct val="150000"/>
              </a:lnSpc>
              <a:spcBef>
                <a:spcPts val="0"/>
              </a:spcBef>
              <a:spcAft>
                <a:spcPts val="0"/>
              </a:spcAft>
              <a:buClr>
                <a:srgbClr val="000000"/>
              </a:buClr>
              <a:buSzPts val="4000"/>
              <a:buFont typeface="Arial"/>
              <a:buNone/>
            </a:pPr>
            <a:r>
              <a:rPr lang="en-GB" sz="1800">
                <a:latin typeface="Helvetica Neue Light"/>
                <a:ea typeface="Helvetica Neue Light"/>
                <a:cs typeface="Helvetica Neue Light"/>
                <a:sym typeface="Helvetica Neue Light"/>
              </a:rPr>
              <a:t>Accede al material complementario </a:t>
            </a:r>
            <a:r>
              <a:rPr lang="en-GB" sz="1800" u="sng">
                <a:solidFill>
                  <a:schemeClr val="hlink"/>
                </a:solidFill>
                <a:latin typeface="Helvetica Neue Light"/>
                <a:ea typeface="Helvetica Neue Light"/>
                <a:cs typeface="Helvetica Neue Light"/>
                <a:sym typeface="Helvetica Neue Light"/>
                <a:hlinkClick r:id="rId3"/>
              </a:rPr>
              <a:t>aquí</a:t>
            </a:r>
            <a:r>
              <a:rPr lang="en-GB" sz="1800">
                <a:latin typeface="Helvetica Neue Light"/>
                <a:ea typeface="Helvetica Neue Light"/>
                <a:cs typeface="Helvetica Neue Light"/>
                <a:sym typeface="Helvetica Neue Light"/>
              </a:rPr>
              <a:t>. </a:t>
            </a:r>
            <a:endParaRPr b="0" i="0" sz="1800" u="none" cap="none" strike="noStrike">
              <a:solidFill>
                <a:srgbClr val="000000"/>
              </a:solidFill>
              <a:latin typeface="Helvetica Neue Light"/>
              <a:ea typeface="Helvetica Neue Light"/>
              <a:cs typeface="Helvetica Neue Light"/>
              <a:sym typeface="Helvetica Neue Light"/>
            </a:endParaRPr>
          </a:p>
        </p:txBody>
      </p:sp>
      <p:pic>
        <p:nvPicPr>
          <p:cNvPr id="222" name="Google Shape;222;p34"/>
          <p:cNvPicPr preferRelativeResize="0"/>
          <p:nvPr/>
        </p:nvPicPr>
        <p:blipFill rotWithShape="1">
          <a:blip r:embed="rId4">
            <a:alphaModFix/>
          </a:blip>
          <a:srcRect b="0" l="0" r="0" t="0"/>
          <a:stretch/>
        </p:blipFill>
        <p:spPr>
          <a:xfrm>
            <a:off x="7748400" y="4727300"/>
            <a:ext cx="1186526" cy="330675"/>
          </a:xfrm>
          <a:prstGeom prst="rect">
            <a:avLst/>
          </a:prstGeom>
          <a:noFill/>
          <a:ln>
            <a:noFill/>
          </a:ln>
        </p:spPr>
      </p:pic>
      <p:pic>
        <p:nvPicPr>
          <p:cNvPr id="223" name="Google Shape;223;p34"/>
          <p:cNvPicPr preferRelativeResize="0"/>
          <p:nvPr/>
        </p:nvPicPr>
        <p:blipFill rotWithShape="1">
          <a:blip r:embed="rId5">
            <a:alphaModFix/>
          </a:blip>
          <a:srcRect b="0" l="0" r="0" t="0"/>
          <a:stretch/>
        </p:blipFill>
        <p:spPr>
          <a:xfrm>
            <a:off x="3978738" y="815050"/>
            <a:ext cx="1186525" cy="11865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27" name="Shape 227"/>
        <p:cNvGrpSpPr/>
        <p:nvPr/>
      </p:nvGrpSpPr>
      <p:grpSpPr>
        <a:xfrm>
          <a:off x="0" y="0"/>
          <a:ext cx="0" cy="0"/>
          <a:chOff x="0" y="0"/>
          <a:chExt cx="0" cy="0"/>
        </a:xfrm>
      </p:grpSpPr>
      <p:sp>
        <p:nvSpPr>
          <p:cNvPr id="228" name="Google Shape;228;p35"/>
          <p:cNvSpPr txBox="1"/>
          <p:nvPr/>
        </p:nvSpPr>
        <p:spPr>
          <a:xfrm>
            <a:off x="2187450" y="1644800"/>
            <a:ext cx="47691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n-GB" sz="3600">
                <a:solidFill>
                  <a:srgbClr val="E0FF00"/>
                </a:solidFill>
                <a:latin typeface="Anton"/>
                <a:ea typeface="Anton"/>
                <a:cs typeface="Anton"/>
                <a:sym typeface="Anton"/>
              </a:rPr>
              <a:t>GIT</a:t>
            </a:r>
            <a:endParaRPr b="0" i="1" sz="3600" u="none" cap="none" strike="noStrike">
              <a:solidFill>
                <a:srgbClr val="E0FF00"/>
              </a:solidFill>
              <a:latin typeface="Anton"/>
              <a:ea typeface="Anton"/>
              <a:cs typeface="Anton"/>
              <a:sym typeface="Anton"/>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DFFBC"/>
        </a:solidFill>
      </p:bgPr>
    </p:bg>
    <p:spTree>
      <p:nvGrpSpPr>
        <p:cNvPr id="232" name="Shape 232"/>
        <p:cNvGrpSpPr/>
        <p:nvPr/>
      </p:nvGrpSpPr>
      <p:grpSpPr>
        <a:xfrm>
          <a:off x="0" y="0"/>
          <a:ext cx="0" cy="0"/>
          <a:chOff x="0" y="0"/>
          <a:chExt cx="0" cy="0"/>
        </a:xfrm>
      </p:grpSpPr>
      <p:pic>
        <p:nvPicPr>
          <p:cNvPr id="233" name="Google Shape;233;p36"/>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234" name="Google Shape;234;p36"/>
          <p:cNvSpPr txBox="1"/>
          <p:nvPr/>
        </p:nvSpPr>
        <p:spPr>
          <a:xfrm>
            <a:off x="3251099" y="508500"/>
            <a:ext cx="2641800" cy="6978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300"/>
              </a:spcAft>
              <a:buClr>
                <a:schemeClr val="dk1"/>
              </a:buClr>
              <a:buSzPts val="1100"/>
              <a:buFont typeface="Arial"/>
              <a:buNone/>
            </a:pPr>
            <a:r>
              <a:rPr i="1" lang="en-GB" sz="4000">
                <a:solidFill>
                  <a:schemeClr val="dk1"/>
                </a:solidFill>
                <a:latin typeface="Anton"/>
                <a:ea typeface="Anton"/>
                <a:cs typeface="Anton"/>
                <a:sym typeface="Anton"/>
              </a:rPr>
              <a:t>¿QUÉ ES GIT?</a:t>
            </a:r>
            <a:endParaRPr i="1" sz="4000">
              <a:latin typeface="Anton"/>
              <a:ea typeface="Anton"/>
              <a:cs typeface="Anton"/>
              <a:sym typeface="Anton"/>
            </a:endParaRPr>
          </a:p>
        </p:txBody>
      </p:sp>
      <p:sp>
        <p:nvSpPr>
          <p:cNvPr id="235" name="Google Shape;235;p36"/>
          <p:cNvSpPr txBox="1"/>
          <p:nvPr/>
        </p:nvSpPr>
        <p:spPr>
          <a:xfrm>
            <a:off x="351900" y="4278725"/>
            <a:ext cx="8440200" cy="393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i="1" lang="en-GB" sz="1100">
                <a:solidFill>
                  <a:schemeClr val="dk1"/>
                </a:solidFill>
                <a:latin typeface="Helvetica Neue"/>
                <a:ea typeface="Helvetica Neue"/>
                <a:cs typeface="Helvetica Neue"/>
                <a:sym typeface="Helvetica Neue"/>
              </a:rPr>
              <a:t>Nota:</a:t>
            </a:r>
            <a:r>
              <a:rPr i="1" lang="en-GB" sz="1100">
                <a:solidFill>
                  <a:schemeClr val="dk1"/>
                </a:solidFill>
                <a:latin typeface="Helvetica Neue Light"/>
                <a:ea typeface="Helvetica Neue Light"/>
                <a:cs typeface="Helvetica Neue Light"/>
                <a:sym typeface="Helvetica Neue Light"/>
              </a:rPr>
              <a:t> t</a:t>
            </a:r>
            <a:r>
              <a:rPr i="1" lang="en-GB" sz="1100">
                <a:solidFill>
                  <a:schemeClr val="dk1"/>
                </a:solidFill>
                <a:latin typeface="Helvetica Neue Light"/>
                <a:ea typeface="Helvetica Neue Light"/>
                <a:cs typeface="Helvetica Neue Light"/>
                <a:sym typeface="Helvetica Neue Light"/>
              </a:rPr>
              <a:t>oda la información de esta unidad la puedes encontrar en más detalle en la página oficial de Git : </a:t>
            </a:r>
            <a:r>
              <a:rPr i="1" lang="en-GB" sz="1100" u="sng">
                <a:solidFill>
                  <a:srgbClr val="1155CC"/>
                </a:solidFill>
                <a:latin typeface="Helvetica Neue Light"/>
                <a:ea typeface="Helvetica Neue Light"/>
                <a:cs typeface="Helvetica Neue Light"/>
                <a:sym typeface="Helvetica Neue Light"/>
                <a:hlinkClick r:id="rId4">
                  <a:extLst>
                    <a:ext uri="{A12FA001-AC4F-418D-AE19-62706E023703}">
                      <ahyp:hlinkClr val="tx"/>
                    </a:ext>
                  </a:extLst>
                </a:hlinkClick>
              </a:rPr>
              <a:t>https://git-scm.com/book/es/v1/</a:t>
            </a:r>
            <a:r>
              <a:rPr i="1" lang="en-GB" sz="1100">
                <a:solidFill>
                  <a:schemeClr val="dk1"/>
                </a:solidFill>
                <a:latin typeface="Helvetica Neue Light"/>
                <a:ea typeface="Helvetica Neue Light"/>
                <a:cs typeface="Helvetica Neue Light"/>
                <a:sym typeface="Helvetica Neue Light"/>
              </a:rPr>
              <a:t> </a:t>
            </a:r>
            <a:br>
              <a:rPr lang="en-GB" sz="1300">
                <a:solidFill>
                  <a:schemeClr val="dk1"/>
                </a:solidFill>
                <a:latin typeface="Helvetica Neue Light"/>
                <a:ea typeface="Helvetica Neue Light"/>
                <a:cs typeface="Helvetica Neue Light"/>
                <a:sym typeface="Helvetica Neue Light"/>
              </a:rPr>
            </a:br>
            <a:endParaRPr sz="1500">
              <a:latin typeface="Helvetica Neue Light"/>
              <a:ea typeface="Helvetica Neue Light"/>
              <a:cs typeface="Helvetica Neue Light"/>
              <a:sym typeface="Helvetica Neue Light"/>
            </a:endParaRPr>
          </a:p>
        </p:txBody>
      </p:sp>
      <p:sp>
        <p:nvSpPr>
          <p:cNvPr id="236" name="Google Shape;236;p36"/>
          <p:cNvSpPr txBox="1"/>
          <p:nvPr/>
        </p:nvSpPr>
        <p:spPr>
          <a:xfrm>
            <a:off x="404875" y="1642525"/>
            <a:ext cx="8440200" cy="1887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GB" sz="1800">
                <a:solidFill>
                  <a:schemeClr val="dk1"/>
                </a:solidFill>
                <a:latin typeface="Helvetica Neue Light"/>
                <a:ea typeface="Helvetica Neue Light"/>
                <a:cs typeface="Helvetica Neue Light"/>
                <a:sym typeface="Helvetica Neue Light"/>
              </a:rPr>
              <a:t>Git es un sistema de control de versiones gratuito y de código abierto, diseñado para manejar desde pequeños a grandes proyectos de manera rápida y eficaz. Se entiende como control de versiones a todas las herramientas que nos permiten hacer modificaciones en nuestro proyecto. Este sistema registra los cambios realizados sobre un archivo o conjunto de archivos a lo largo del tiempo.</a:t>
            </a:r>
            <a:endParaRPr sz="1800">
              <a:solidFill>
                <a:schemeClr val="dk1"/>
              </a:solidFill>
              <a:latin typeface="Helvetica Neue Light"/>
              <a:ea typeface="Helvetica Neue Light"/>
              <a:cs typeface="Helvetica Neue Light"/>
              <a:sym typeface="Helvetica Neue Light"/>
            </a:endParaRPr>
          </a:p>
        </p:txBody>
      </p:sp>
      <p:pic>
        <p:nvPicPr>
          <p:cNvPr id="237" name="Google Shape;237;p36"/>
          <p:cNvPicPr preferRelativeResize="0"/>
          <p:nvPr/>
        </p:nvPicPr>
        <p:blipFill>
          <a:blip r:embed="rId5">
            <a:alphaModFix/>
          </a:blip>
          <a:stretch>
            <a:fillRect/>
          </a:stretch>
        </p:blipFill>
        <p:spPr>
          <a:xfrm>
            <a:off x="3494175" y="3377727"/>
            <a:ext cx="2155645" cy="9010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pic>
        <p:nvPicPr>
          <p:cNvPr id="242" name="Google Shape;242;p37"/>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243" name="Google Shape;243;p37"/>
          <p:cNvSpPr txBox="1"/>
          <p:nvPr/>
        </p:nvSpPr>
        <p:spPr>
          <a:xfrm>
            <a:off x="1453047" y="372615"/>
            <a:ext cx="62379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i="1" lang="en-GB" sz="4000">
                <a:latin typeface="Anton"/>
                <a:ea typeface="Anton"/>
                <a:cs typeface="Anton"/>
                <a:sym typeface="Anton"/>
              </a:rPr>
              <a:t>GIT:</a:t>
            </a:r>
            <a:r>
              <a:rPr i="1" lang="en-GB" sz="4000">
                <a:solidFill>
                  <a:schemeClr val="dk1"/>
                </a:solidFill>
                <a:latin typeface="Anton"/>
                <a:ea typeface="Anton"/>
                <a:cs typeface="Anton"/>
                <a:sym typeface="Anton"/>
              </a:rPr>
              <a:t> ¿QUÉ ES?</a:t>
            </a:r>
            <a:endParaRPr i="1" sz="4000">
              <a:latin typeface="Anton"/>
              <a:ea typeface="Anton"/>
              <a:cs typeface="Anton"/>
              <a:sym typeface="Anton"/>
            </a:endParaRPr>
          </a:p>
        </p:txBody>
      </p:sp>
      <p:pic>
        <p:nvPicPr>
          <p:cNvPr id="244" name="Google Shape;244;p37"/>
          <p:cNvPicPr preferRelativeResize="0"/>
          <p:nvPr/>
        </p:nvPicPr>
        <p:blipFill>
          <a:blip r:embed="rId4">
            <a:alphaModFix/>
          </a:blip>
          <a:stretch>
            <a:fillRect/>
          </a:stretch>
        </p:blipFill>
        <p:spPr>
          <a:xfrm>
            <a:off x="1936677" y="1453425"/>
            <a:ext cx="4992674" cy="290334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pic>
        <p:nvPicPr>
          <p:cNvPr id="249" name="Google Shape;249;p38"/>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250" name="Google Shape;250;p38"/>
          <p:cNvSpPr txBox="1"/>
          <p:nvPr/>
        </p:nvSpPr>
        <p:spPr>
          <a:xfrm>
            <a:off x="3056500" y="998925"/>
            <a:ext cx="3359400" cy="335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
        <p:nvSpPr>
          <p:cNvPr id="251" name="Google Shape;251;p38"/>
          <p:cNvSpPr txBox="1"/>
          <p:nvPr/>
        </p:nvSpPr>
        <p:spPr>
          <a:xfrm>
            <a:off x="1621475" y="1397000"/>
            <a:ext cx="5775600" cy="807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1800">
                <a:latin typeface="Helvetica Neue Light"/>
                <a:ea typeface="Helvetica Neue Light"/>
                <a:cs typeface="Helvetica Neue Light"/>
                <a:sym typeface="Helvetica Neue Light"/>
              </a:rPr>
              <a:t>Con GIT, </a:t>
            </a:r>
            <a:r>
              <a:rPr b="1" lang="en-GB" sz="1800">
                <a:latin typeface="Helvetica Neue"/>
                <a:ea typeface="Helvetica Neue"/>
                <a:cs typeface="Helvetica Neue"/>
                <a:sym typeface="Helvetica Neue"/>
              </a:rPr>
              <a:t>podemos ir a versiones anteriores</a:t>
            </a:r>
            <a:r>
              <a:rPr lang="en-GB" sz="1800">
                <a:latin typeface="Helvetica Neue Light"/>
                <a:ea typeface="Helvetica Neue Light"/>
                <a:cs typeface="Helvetica Neue Light"/>
                <a:sym typeface="Helvetica Neue Light"/>
              </a:rPr>
              <a:t>, muy útil para errores, y para la organización.</a:t>
            </a:r>
            <a:endParaRPr sz="1800">
              <a:latin typeface="Helvetica Neue Light"/>
              <a:ea typeface="Helvetica Neue Light"/>
              <a:cs typeface="Helvetica Neue Light"/>
              <a:sym typeface="Helvetica Neue Light"/>
            </a:endParaRPr>
          </a:p>
        </p:txBody>
      </p:sp>
      <p:pic>
        <p:nvPicPr>
          <p:cNvPr id="252" name="Google Shape;252;p38"/>
          <p:cNvPicPr preferRelativeResize="0"/>
          <p:nvPr/>
        </p:nvPicPr>
        <p:blipFill>
          <a:blip r:embed="rId4">
            <a:alphaModFix/>
          </a:blip>
          <a:stretch>
            <a:fillRect/>
          </a:stretch>
        </p:blipFill>
        <p:spPr>
          <a:xfrm>
            <a:off x="1915108" y="2289075"/>
            <a:ext cx="5035825" cy="1809275"/>
          </a:xfrm>
          <a:prstGeom prst="rect">
            <a:avLst/>
          </a:prstGeom>
          <a:noFill/>
          <a:ln>
            <a:noFill/>
          </a:ln>
        </p:spPr>
      </p:pic>
      <p:sp>
        <p:nvSpPr>
          <p:cNvPr id="253" name="Google Shape;253;p38"/>
          <p:cNvSpPr txBox="1"/>
          <p:nvPr/>
        </p:nvSpPr>
        <p:spPr>
          <a:xfrm>
            <a:off x="1453047" y="372615"/>
            <a:ext cx="62379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i="1" lang="en-GB" sz="4000">
                <a:latin typeface="Anton"/>
                <a:ea typeface="Anton"/>
                <a:cs typeface="Anton"/>
                <a:sym typeface="Anton"/>
              </a:rPr>
              <a:t>GIT:</a:t>
            </a:r>
            <a:r>
              <a:rPr i="1" lang="en-GB" sz="4000">
                <a:solidFill>
                  <a:schemeClr val="dk1"/>
                </a:solidFill>
                <a:latin typeface="Anton"/>
                <a:ea typeface="Anton"/>
                <a:cs typeface="Anton"/>
                <a:sym typeface="Anton"/>
              </a:rPr>
              <a:t> ¿QUÉ ES?</a:t>
            </a:r>
            <a:endParaRPr i="1" sz="4000">
              <a:latin typeface="Anton"/>
              <a:ea typeface="Anton"/>
              <a:cs typeface="Anton"/>
              <a:sym typeface="Anton"/>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pic>
        <p:nvPicPr>
          <p:cNvPr id="258" name="Google Shape;258;p39"/>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259" name="Google Shape;259;p39"/>
          <p:cNvPicPr preferRelativeResize="0"/>
          <p:nvPr/>
        </p:nvPicPr>
        <p:blipFill>
          <a:blip r:embed="rId4">
            <a:alphaModFix/>
          </a:blip>
          <a:stretch>
            <a:fillRect/>
          </a:stretch>
        </p:blipFill>
        <p:spPr>
          <a:xfrm>
            <a:off x="2848350" y="1070415"/>
            <a:ext cx="5358940" cy="3581834"/>
          </a:xfrm>
          <a:prstGeom prst="rect">
            <a:avLst/>
          </a:prstGeom>
          <a:noFill/>
          <a:ln>
            <a:noFill/>
          </a:ln>
        </p:spPr>
      </p:pic>
      <p:sp>
        <p:nvSpPr>
          <p:cNvPr id="260" name="Google Shape;260;p39"/>
          <p:cNvSpPr txBox="1"/>
          <p:nvPr/>
        </p:nvSpPr>
        <p:spPr>
          <a:xfrm>
            <a:off x="194875" y="1399750"/>
            <a:ext cx="2647500" cy="64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a:latin typeface="Helvetica Neue"/>
                <a:ea typeface="Helvetica Neue"/>
                <a:cs typeface="Helvetica Neue"/>
                <a:sym typeface="Helvetica Neue"/>
              </a:rPr>
              <a:t>1er estado</a:t>
            </a:r>
            <a:r>
              <a:rPr lang="en-GB">
                <a:latin typeface="Helvetica Neue Light"/>
                <a:ea typeface="Helvetica Neue Light"/>
                <a:cs typeface="Helvetica Neue Light"/>
                <a:sym typeface="Helvetica Neue Light"/>
              </a:rPr>
              <a:t> (el que trabajamos)</a:t>
            </a:r>
            <a:endParaRPr>
              <a:latin typeface="Helvetica Neue Light"/>
              <a:ea typeface="Helvetica Neue Light"/>
              <a:cs typeface="Helvetica Neue Light"/>
              <a:sym typeface="Helvetica Neue Light"/>
            </a:endParaRPr>
          </a:p>
          <a:p>
            <a:pPr indent="0" lvl="0" marL="0" rtl="0" algn="l">
              <a:spcBef>
                <a:spcPts val="0"/>
              </a:spcBef>
              <a:spcAft>
                <a:spcPts val="0"/>
              </a:spcAft>
              <a:buNone/>
            </a:pPr>
            <a:r>
              <a:rPr lang="en-GB">
                <a:latin typeface="Helvetica Neue Light"/>
                <a:ea typeface="Helvetica Neue Light"/>
                <a:cs typeface="Helvetica Neue Light"/>
                <a:sym typeface="Helvetica Neue Light"/>
              </a:rPr>
              <a:t>“</a:t>
            </a:r>
            <a:r>
              <a:rPr i="1" lang="en-GB">
                <a:latin typeface="Helvetica Neue Light"/>
                <a:ea typeface="Helvetica Neue Light"/>
                <a:cs typeface="Helvetica Neue Light"/>
                <a:sym typeface="Helvetica Neue Light"/>
              </a:rPr>
              <a:t>preparamos las cajas</a:t>
            </a:r>
            <a:r>
              <a:rPr lang="en-GB">
                <a:latin typeface="Helvetica Neue Light"/>
                <a:ea typeface="Helvetica Neue Light"/>
                <a:cs typeface="Helvetica Neue Light"/>
                <a:sym typeface="Helvetica Neue Light"/>
              </a:rPr>
              <a:t>”.</a:t>
            </a:r>
            <a:endParaRPr>
              <a:latin typeface="Helvetica Neue Light"/>
              <a:ea typeface="Helvetica Neue Light"/>
              <a:cs typeface="Helvetica Neue Light"/>
              <a:sym typeface="Helvetica Neue Light"/>
            </a:endParaRPr>
          </a:p>
        </p:txBody>
      </p:sp>
      <p:sp>
        <p:nvSpPr>
          <p:cNvPr id="261" name="Google Shape;261;p39"/>
          <p:cNvSpPr txBox="1"/>
          <p:nvPr/>
        </p:nvSpPr>
        <p:spPr>
          <a:xfrm>
            <a:off x="194875" y="2581150"/>
            <a:ext cx="2647500" cy="64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a:latin typeface="Helvetica Neue"/>
                <a:ea typeface="Helvetica Neue"/>
                <a:cs typeface="Helvetica Neue"/>
                <a:sym typeface="Helvetica Neue"/>
              </a:rPr>
              <a:t>2do estado</a:t>
            </a:r>
            <a:r>
              <a:rPr lang="en-GB">
                <a:latin typeface="Helvetica Neue Light"/>
                <a:ea typeface="Helvetica Neue Light"/>
                <a:cs typeface="Helvetica Neue Light"/>
                <a:sym typeface="Helvetica Neue Light"/>
              </a:rPr>
              <a:t> (archivos listos)</a:t>
            </a:r>
            <a:br>
              <a:rPr lang="en-GB">
                <a:latin typeface="Helvetica Neue Light"/>
                <a:ea typeface="Helvetica Neue Light"/>
                <a:cs typeface="Helvetica Neue Light"/>
                <a:sym typeface="Helvetica Neue Light"/>
              </a:rPr>
            </a:br>
            <a:r>
              <a:rPr lang="en-GB">
                <a:latin typeface="Helvetica Neue Light"/>
                <a:ea typeface="Helvetica Neue Light"/>
                <a:cs typeface="Helvetica Neue Light"/>
                <a:sym typeface="Helvetica Neue Light"/>
              </a:rPr>
              <a:t>“</a:t>
            </a:r>
            <a:r>
              <a:rPr i="1" lang="en-GB">
                <a:latin typeface="Helvetica Neue Light"/>
                <a:ea typeface="Helvetica Neue Light"/>
                <a:cs typeface="Helvetica Neue Light"/>
                <a:sym typeface="Helvetica Neue Light"/>
              </a:rPr>
              <a:t>agregamos las cajas listas</a:t>
            </a:r>
            <a:r>
              <a:rPr lang="en-GB">
                <a:latin typeface="Helvetica Neue Light"/>
                <a:ea typeface="Helvetica Neue Light"/>
                <a:cs typeface="Helvetica Neue Light"/>
                <a:sym typeface="Helvetica Neue Light"/>
              </a:rPr>
              <a:t>”.</a:t>
            </a:r>
            <a:endParaRPr>
              <a:latin typeface="Helvetica Neue Light"/>
              <a:ea typeface="Helvetica Neue Light"/>
              <a:cs typeface="Helvetica Neue Light"/>
              <a:sym typeface="Helvetica Neue Light"/>
            </a:endParaRPr>
          </a:p>
        </p:txBody>
      </p:sp>
      <p:sp>
        <p:nvSpPr>
          <p:cNvPr id="262" name="Google Shape;262;p39"/>
          <p:cNvSpPr txBox="1"/>
          <p:nvPr/>
        </p:nvSpPr>
        <p:spPr>
          <a:xfrm>
            <a:off x="194875" y="3648600"/>
            <a:ext cx="2891400" cy="76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a:latin typeface="Helvetica Neue"/>
                <a:ea typeface="Helvetica Neue"/>
                <a:cs typeface="Helvetica Neue"/>
                <a:sym typeface="Helvetica Neue"/>
              </a:rPr>
              <a:t>3er estado</a:t>
            </a:r>
            <a:r>
              <a:rPr lang="en-GB">
                <a:latin typeface="Helvetica Neue Light"/>
                <a:ea typeface="Helvetica Neue Light"/>
                <a:cs typeface="Helvetica Neue Light"/>
                <a:sym typeface="Helvetica Neue Light"/>
              </a:rPr>
              <a:t> (registro de todos los archivos) “</a:t>
            </a:r>
            <a:r>
              <a:rPr i="1" lang="en-GB">
                <a:latin typeface="Helvetica Neue Light"/>
                <a:ea typeface="Helvetica Neue Light"/>
                <a:cs typeface="Helvetica Neue Light"/>
                <a:sym typeface="Helvetica Neue Light"/>
              </a:rPr>
              <a:t>l</a:t>
            </a:r>
            <a:r>
              <a:rPr i="1" lang="en-GB">
                <a:latin typeface="Helvetica Neue Light"/>
                <a:ea typeface="Helvetica Neue Light"/>
                <a:cs typeface="Helvetica Neue Light"/>
                <a:sym typeface="Helvetica Neue Light"/>
              </a:rPr>
              <a:t>ote listo</a:t>
            </a:r>
            <a:r>
              <a:rPr lang="en-GB">
                <a:latin typeface="Helvetica Neue Light"/>
                <a:ea typeface="Helvetica Neue Light"/>
                <a:cs typeface="Helvetica Neue Light"/>
                <a:sym typeface="Helvetica Neue Light"/>
              </a:rPr>
              <a:t>”.</a:t>
            </a:r>
            <a:endParaRPr>
              <a:latin typeface="Helvetica Neue Light"/>
              <a:ea typeface="Helvetica Neue Light"/>
              <a:cs typeface="Helvetica Neue Light"/>
              <a:sym typeface="Helvetica Neue Light"/>
            </a:endParaRPr>
          </a:p>
        </p:txBody>
      </p:sp>
      <p:sp>
        <p:nvSpPr>
          <p:cNvPr id="263" name="Google Shape;263;p39"/>
          <p:cNvSpPr txBox="1"/>
          <p:nvPr/>
        </p:nvSpPr>
        <p:spPr>
          <a:xfrm>
            <a:off x="1453047" y="372615"/>
            <a:ext cx="62379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i="1" lang="en-GB" sz="4000">
                <a:latin typeface="Anton"/>
                <a:ea typeface="Anton"/>
                <a:cs typeface="Anton"/>
                <a:sym typeface="Anton"/>
              </a:rPr>
              <a:t>GIT:</a:t>
            </a:r>
            <a:r>
              <a:rPr i="1" lang="en-GB" sz="4000">
                <a:solidFill>
                  <a:schemeClr val="dk1"/>
                </a:solidFill>
                <a:latin typeface="Anton"/>
                <a:ea typeface="Anton"/>
                <a:cs typeface="Anton"/>
                <a:sym typeface="Anton"/>
              </a:rPr>
              <a:t> LOS 3 ESTADOS</a:t>
            </a:r>
            <a:endParaRPr i="1" sz="4000">
              <a:latin typeface="Anton"/>
              <a:ea typeface="Anton"/>
              <a:cs typeface="Anton"/>
              <a:sym typeface="Anton"/>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pic>
        <p:nvPicPr>
          <p:cNvPr id="268" name="Google Shape;268;p40"/>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269" name="Google Shape;269;p40"/>
          <p:cNvSpPr txBox="1"/>
          <p:nvPr/>
        </p:nvSpPr>
        <p:spPr>
          <a:xfrm>
            <a:off x="1453047" y="550915"/>
            <a:ext cx="62379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300"/>
              </a:spcAft>
              <a:buClr>
                <a:schemeClr val="dk1"/>
              </a:buClr>
              <a:buSzPts val="1100"/>
              <a:buFont typeface="Arial"/>
              <a:buNone/>
            </a:pPr>
            <a:r>
              <a:rPr i="1" lang="en-GB" sz="4000">
                <a:solidFill>
                  <a:schemeClr val="dk1"/>
                </a:solidFill>
                <a:latin typeface="Anton"/>
                <a:ea typeface="Anton"/>
                <a:cs typeface="Anton"/>
                <a:sym typeface="Anton"/>
              </a:rPr>
              <a:t>¿QUÉ ES GITHUB?</a:t>
            </a:r>
            <a:endParaRPr i="1" sz="4000">
              <a:latin typeface="Anton"/>
              <a:ea typeface="Anton"/>
              <a:cs typeface="Anton"/>
              <a:sym typeface="Anton"/>
            </a:endParaRPr>
          </a:p>
        </p:txBody>
      </p:sp>
      <p:pic>
        <p:nvPicPr>
          <p:cNvPr id="270" name="Google Shape;270;p40"/>
          <p:cNvPicPr preferRelativeResize="0"/>
          <p:nvPr/>
        </p:nvPicPr>
        <p:blipFill>
          <a:blip r:embed="rId4">
            <a:alphaModFix/>
          </a:blip>
          <a:stretch>
            <a:fillRect/>
          </a:stretch>
        </p:blipFill>
        <p:spPr>
          <a:xfrm>
            <a:off x="1475775" y="1519528"/>
            <a:ext cx="6491314" cy="30639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EFAB"/>
        </a:solidFill>
      </p:bgPr>
    </p:bg>
    <p:spTree>
      <p:nvGrpSpPr>
        <p:cNvPr id="274" name="Shape 274"/>
        <p:cNvGrpSpPr/>
        <p:nvPr/>
      </p:nvGrpSpPr>
      <p:grpSpPr>
        <a:xfrm>
          <a:off x="0" y="0"/>
          <a:ext cx="0" cy="0"/>
          <a:chOff x="0" y="0"/>
          <a:chExt cx="0" cy="0"/>
        </a:xfrm>
      </p:grpSpPr>
      <p:pic>
        <p:nvPicPr>
          <p:cNvPr id="275" name="Google Shape;275;p41"/>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276" name="Google Shape;276;p41"/>
          <p:cNvSpPr txBox="1"/>
          <p:nvPr/>
        </p:nvSpPr>
        <p:spPr>
          <a:xfrm>
            <a:off x="799300" y="1121075"/>
            <a:ext cx="7312800" cy="3000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GB" sz="2400">
                <a:latin typeface="Helvetica Neue Light"/>
                <a:ea typeface="Helvetica Neue Light"/>
                <a:cs typeface="Helvetica Neue Light"/>
                <a:sym typeface="Helvetica Neue Light"/>
              </a:rPr>
              <a:t>Git es uno de los sistemas de control de versiones más populares entre los desarrolladores. Y parte de su popularidad se la debe a GitHub, </a:t>
            </a:r>
            <a:r>
              <a:rPr b="1" lang="en-GB" sz="2400">
                <a:latin typeface="Helvetica Neue"/>
                <a:ea typeface="Helvetica Neue"/>
                <a:cs typeface="Helvetica Neue"/>
                <a:sym typeface="Helvetica Neue"/>
              </a:rPr>
              <a:t>un excelente servicio de alojamiento de repositorios de software con este sistema</a:t>
            </a:r>
            <a:r>
              <a:rPr lang="en-GB" sz="2400">
                <a:latin typeface="Helvetica Neue Light"/>
                <a:ea typeface="Helvetica Neue Light"/>
                <a:cs typeface="Helvetica Neue Light"/>
                <a:sym typeface="Helvetica Neue Light"/>
              </a:rPr>
              <a:t>. </a:t>
            </a:r>
            <a:endParaRPr sz="2400">
              <a:latin typeface="Helvetica Neue Light"/>
              <a:ea typeface="Helvetica Neue Light"/>
              <a:cs typeface="Helvetica Neue Light"/>
              <a:sym typeface="Helvetica Neue Light"/>
            </a:endParaRPr>
          </a:p>
          <a:p>
            <a:pPr indent="0" lvl="0" marL="0" rtl="0" algn="ctr">
              <a:lnSpc>
                <a:spcPct val="115000"/>
              </a:lnSpc>
              <a:spcBef>
                <a:spcPts val="1300"/>
              </a:spcBef>
              <a:spcAft>
                <a:spcPts val="1300"/>
              </a:spcAft>
              <a:buNone/>
            </a:pPr>
            <a:r>
              <a:rPr lang="en-GB" sz="2400">
                <a:latin typeface="Helvetica Neue Light"/>
                <a:ea typeface="Helvetica Neue Light"/>
                <a:cs typeface="Helvetica Neue Light"/>
                <a:sym typeface="Helvetica Neue Light"/>
              </a:rPr>
              <a:t>¡Lo veremos la próxima clase!</a:t>
            </a:r>
            <a:endParaRPr sz="2400">
              <a:latin typeface="Helvetica Neue Light"/>
              <a:ea typeface="Helvetica Neue Light"/>
              <a:cs typeface="Helvetica Neue Light"/>
              <a:sym typeface="Helvetica Neue Light"/>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FF00"/>
            </a:gs>
            <a:gs pos="100000">
              <a:srgbClr val="3CEFAB"/>
            </a:gs>
          </a:gsLst>
          <a:lin ang="10800025" scaled="0"/>
        </a:gradFill>
      </p:bgPr>
    </p:bg>
    <p:spTree>
      <p:nvGrpSpPr>
        <p:cNvPr id="280" name="Shape 280"/>
        <p:cNvGrpSpPr/>
        <p:nvPr/>
      </p:nvGrpSpPr>
      <p:grpSpPr>
        <a:xfrm>
          <a:off x="0" y="0"/>
          <a:ext cx="0" cy="0"/>
          <a:chOff x="0" y="0"/>
          <a:chExt cx="0" cy="0"/>
        </a:xfrm>
      </p:grpSpPr>
      <p:sp>
        <p:nvSpPr>
          <p:cNvPr id="281" name="Google Shape;281;p42"/>
          <p:cNvSpPr txBox="1"/>
          <p:nvPr/>
        </p:nvSpPr>
        <p:spPr>
          <a:xfrm>
            <a:off x="1331850" y="2077200"/>
            <a:ext cx="64803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n-GB" sz="3600" u="sng">
                <a:solidFill>
                  <a:schemeClr val="hlink"/>
                </a:solidFill>
                <a:latin typeface="Anton"/>
                <a:ea typeface="Anton"/>
                <a:cs typeface="Anton"/>
                <a:sym typeface="Anton"/>
                <a:hlinkClick r:id="rId3"/>
              </a:rPr>
              <a:t>INSTALACIÓN Y CONFIGURACIÓN DE GIT</a:t>
            </a:r>
            <a:endParaRPr i="1" sz="3600">
              <a:latin typeface="Anton"/>
              <a:ea typeface="Anton"/>
              <a:cs typeface="Anton"/>
              <a:sym typeface="Anton"/>
            </a:endParaRPr>
          </a:p>
        </p:txBody>
      </p:sp>
      <p:pic>
        <p:nvPicPr>
          <p:cNvPr id="282" name="Google Shape;282;p42"/>
          <p:cNvPicPr preferRelativeResize="0"/>
          <p:nvPr/>
        </p:nvPicPr>
        <p:blipFill rotWithShape="1">
          <a:blip r:embed="rId4">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pic>
        <p:nvPicPr>
          <p:cNvPr id="287" name="Google Shape;287;p43"/>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288" name="Google Shape;288;p43"/>
          <p:cNvSpPr txBox="1"/>
          <p:nvPr/>
        </p:nvSpPr>
        <p:spPr>
          <a:xfrm>
            <a:off x="1051800" y="559075"/>
            <a:ext cx="70404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i="1" lang="en-GB" sz="3600">
                <a:solidFill>
                  <a:schemeClr val="dk1"/>
                </a:solidFill>
                <a:latin typeface="Anton"/>
                <a:ea typeface="Anton"/>
                <a:cs typeface="Anton"/>
                <a:sym typeface="Anton"/>
              </a:rPr>
              <a:t>INSTALACIÓN Y CONFIGURACIÓN DE GIT</a:t>
            </a:r>
            <a:endParaRPr i="1" sz="3600">
              <a:solidFill>
                <a:schemeClr val="dk1"/>
              </a:solidFill>
              <a:latin typeface="Anton"/>
              <a:ea typeface="Anton"/>
              <a:cs typeface="Anton"/>
              <a:sym typeface="Anton"/>
            </a:endParaRPr>
          </a:p>
          <a:p>
            <a:pPr indent="0" lvl="0" marL="0" rtl="0" algn="l">
              <a:lnSpc>
                <a:spcPct val="115000"/>
              </a:lnSpc>
              <a:spcBef>
                <a:spcPts val="1300"/>
              </a:spcBef>
              <a:spcAft>
                <a:spcPts val="300"/>
              </a:spcAft>
              <a:buNone/>
            </a:pPr>
            <a:r>
              <a:t/>
            </a:r>
            <a:endParaRPr i="1" sz="4000">
              <a:solidFill>
                <a:schemeClr val="dk1"/>
              </a:solidFill>
              <a:latin typeface="Anton"/>
              <a:ea typeface="Anton"/>
              <a:cs typeface="Anton"/>
              <a:sym typeface="Anton"/>
            </a:endParaRPr>
          </a:p>
        </p:txBody>
      </p:sp>
      <p:sp>
        <p:nvSpPr>
          <p:cNvPr id="289" name="Google Shape;289;p43"/>
          <p:cNvSpPr txBox="1"/>
          <p:nvPr/>
        </p:nvSpPr>
        <p:spPr>
          <a:xfrm>
            <a:off x="1454400" y="2055400"/>
            <a:ext cx="6235200" cy="1805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GB" sz="2000">
                <a:solidFill>
                  <a:schemeClr val="dk1"/>
                </a:solidFill>
                <a:latin typeface="Helvetica Neue Light"/>
                <a:ea typeface="Helvetica Neue Light"/>
                <a:cs typeface="Helvetica Neue Light"/>
                <a:sym typeface="Helvetica Neue Light"/>
              </a:rPr>
              <a:t>Lo primero es lo primero: tienes que instalarlo. Puedes obtenerlo de varias maneras, las dos principales son </a:t>
            </a:r>
            <a:r>
              <a:rPr b="1" lang="en-GB" sz="2000">
                <a:solidFill>
                  <a:schemeClr val="dk1"/>
                </a:solidFill>
                <a:latin typeface="Helvetica Neue"/>
                <a:ea typeface="Helvetica Neue"/>
                <a:cs typeface="Helvetica Neue"/>
                <a:sym typeface="Helvetica Neue"/>
              </a:rPr>
              <a:t>instalarlo desde código fuente, o instalar un paquete existente para tu plataforma.</a:t>
            </a:r>
            <a:endParaRPr b="1" sz="2000">
              <a:latin typeface="Helvetica Neue"/>
              <a:ea typeface="Helvetica Neue"/>
              <a:cs typeface="Helvetica Neue"/>
              <a:sym typeface="Helvetica Neue"/>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5" name="Shape 105"/>
        <p:cNvGrpSpPr/>
        <p:nvPr/>
      </p:nvGrpSpPr>
      <p:grpSpPr>
        <a:xfrm>
          <a:off x="0" y="0"/>
          <a:ext cx="0" cy="0"/>
          <a:chOff x="0" y="0"/>
          <a:chExt cx="0" cy="0"/>
        </a:xfrm>
      </p:grpSpPr>
      <p:sp>
        <p:nvSpPr>
          <p:cNvPr id="106" name="Google Shape;106;p26"/>
          <p:cNvSpPr txBox="1"/>
          <p:nvPr/>
        </p:nvSpPr>
        <p:spPr>
          <a:xfrm>
            <a:off x="1453850" y="1843275"/>
            <a:ext cx="5902200" cy="1129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b="0" i="1" lang="en-GB" sz="4000" u="none" cap="none" strike="noStrike">
                <a:solidFill>
                  <a:srgbClr val="E0FF00"/>
                </a:solidFill>
                <a:latin typeface="Anton"/>
                <a:ea typeface="Anton"/>
                <a:cs typeface="Anton"/>
                <a:sym typeface="Anton"/>
              </a:rPr>
              <a:t>¿DUDAS DEL ON-BOARDING?</a:t>
            </a:r>
            <a:endParaRPr b="0" i="1" sz="4000" u="none" cap="none" strike="noStrike">
              <a:solidFill>
                <a:srgbClr val="E0FF00"/>
              </a:solidFill>
              <a:latin typeface="Anton"/>
              <a:ea typeface="Anton"/>
              <a:cs typeface="Anton"/>
              <a:sym typeface="Anton"/>
            </a:endParaRPr>
          </a:p>
        </p:txBody>
      </p:sp>
      <p:sp>
        <p:nvSpPr>
          <p:cNvPr id="107" name="Google Shape;107;p26"/>
          <p:cNvSpPr/>
          <p:nvPr/>
        </p:nvSpPr>
        <p:spPr>
          <a:xfrm>
            <a:off x="3436038" y="2829200"/>
            <a:ext cx="2271900" cy="567900"/>
          </a:xfrm>
          <a:prstGeom prst="roundRect">
            <a:avLst>
              <a:gd fmla="val 16667" name="adj"/>
            </a:avLst>
          </a:prstGeom>
          <a:noFill/>
          <a:ln cap="flat" cmpd="sng" w="28575">
            <a:solidFill>
              <a:srgbClr val="3CEFA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GB" sz="1800" u="sng" cap="none" strike="noStrike">
                <a:solidFill>
                  <a:schemeClr val="hlink"/>
                </a:solidFill>
                <a:latin typeface="Anton"/>
                <a:ea typeface="Anton"/>
                <a:cs typeface="Anton"/>
                <a:sym typeface="Anton"/>
                <a:hlinkClick r:id="rId4"/>
              </a:rPr>
              <a:t>MIRALO AQUI</a:t>
            </a:r>
            <a:endParaRPr b="0" i="0" sz="1800" u="none" cap="none" strike="noStrike">
              <a:solidFill>
                <a:srgbClr val="FFFFFF"/>
              </a:solidFill>
              <a:latin typeface="Anton"/>
              <a:ea typeface="Anton"/>
              <a:cs typeface="Anton"/>
              <a:sym typeface="Anton"/>
            </a:endParaRPr>
          </a:p>
        </p:txBody>
      </p:sp>
      <p:pic>
        <p:nvPicPr>
          <p:cNvPr descr="Tiger Face on Apple iOS 12.2" id="108" name="Google Shape;108;p26"/>
          <p:cNvPicPr preferRelativeResize="0"/>
          <p:nvPr/>
        </p:nvPicPr>
        <p:blipFill rotWithShape="1">
          <a:blip r:embed="rId5">
            <a:alphaModFix/>
          </a:blip>
          <a:srcRect b="0" l="0" r="0" t="0"/>
          <a:stretch/>
        </p:blipFill>
        <p:spPr>
          <a:xfrm>
            <a:off x="4215950" y="1281238"/>
            <a:ext cx="712075" cy="7120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pic>
        <p:nvPicPr>
          <p:cNvPr id="294" name="Google Shape;294;p44"/>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295" name="Google Shape;295;p44"/>
          <p:cNvSpPr txBox="1"/>
          <p:nvPr/>
        </p:nvSpPr>
        <p:spPr>
          <a:xfrm>
            <a:off x="856925" y="1334325"/>
            <a:ext cx="74649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GB" sz="1800">
                <a:latin typeface="Helvetica Neue Light"/>
                <a:ea typeface="Helvetica Neue Light"/>
                <a:cs typeface="Helvetica Neue Light"/>
                <a:sym typeface="Helvetica Neue Light"/>
              </a:rPr>
              <a:t>1 - </a:t>
            </a:r>
            <a:r>
              <a:rPr lang="en-GB" sz="1800">
                <a:highlight>
                  <a:srgbClr val="FFFFFF"/>
                </a:highlight>
                <a:latin typeface="Helvetica Neue Light"/>
                <a:ea typeface="Helvetica Neue Light"/>
                <a:cs typeface="Helvetica Neue Light"/>
                <a:sym typeface="Helvetica Neue Light"/>
              </a:rPr>
              <a:t>Ve</a:t>
            </a:r>
            <a:r>
              <a:rPr lang="en-GB" sz="1800">
                <a:highlight>
                  <a:srgbClr val="FFFFFF"/>
                </a:highlight>
                <a:latin typeface="Helvetica Neue Light"/>
                <a:ea typeface="Helvetica Neue Light"/>
                <a:cs typeface="Helvetica Neue Light"/>
                <a:sym typeface="Helvetica Neue Light"/>
              </a:rPr>
              <a:t> a </a:t>
            </a:r>
            <a:r>
              <a:rPr lang="en-GB" sz="1800" u="sng">
                <a:solidFill>
                  <a:srgbClr val="058ECD"/>
                </a:solidFill>
                <a:highlight>
                  <a:srgbClr val="FFFFFF"/>
                </a:highlight>
                <a:latin typeface="Helvetica Neue Light"/>
                <a:ea typeface="Helvetica Neue Light"/>
                <a:cs typeface="Helvetica Neue Light"/>
                <a:sym typeface="Helvetica Neue Light"/>
                <a:hlinkClick r:id="rId4">
                  <a:extLst>
                    <a:ext uri="{A12FA001-AC4F-418D-AE19-62706E023703}">
                      <ahyp:hlinkClr val="tx"/>
                    </a:ext>
                  </a:extLst>
                </a:hlinkClick>
              </a:rPr>
              <a:t>https://git-scm.com/</a:t>
            </a:r>
            <a:r>
              <a:rPr lang="en-GB" sz="1800">
                <a:highlight>
                  <a:srgbClr val="FFFFFF"/>
                </a:highlight>
                <a:latin typeface="Helvetica Neue Light"/>
                <a:ea typeface="Helvetica Neue Light"/>
                <a:cs typeface="Helvetica Neue Light"/>
                <a:sym typeface="Helvetica Neue Light"/>
              </a:rPr>
              <a:t> y descarga el paquete de instalación “download (nro versión) for Windows” (o si tienes otro sistema operativo, dirá Mac o Linux).</a:t>
            </a:r>
            <a:endParaRPr sz="1800">
              <a:latin typeface="Helvetica Neue Light"/>
              <a:ea typeface="Helvetica Neue Light"/>
              <a:cs typeface="Helvetica Neue Light"/>
              <a:sym typeface="Helvetica Neue Light"/>
            </a:endParaRPr>
          </a:p>
        </p:txBody>
      </p:sp>
      <p:pic>
        <p:nvPicPr>
          <p:cNvPr id="296" name="Google Shape;296;p44"/>
          <p:cNvPicPr preferRelativeResize="0"/>
          <p:nvPr/>
        </p:nvPicPr>
        <p:blipFill>
          <a:blip r:embed="rId5">
            <a:alphaModFix/>
          </a:blip>
          <a:stretch>
            <a:fillRect/>
          </a:stretch>
        </p:blipFill>
        <p:spPr>
          <a:xfrm>
            <a:off x="839513" y="2515475"/>
            <a:ext cx="7464975" cy="1996450"/>
          </a:xfrm>
          <a:prstGeom prst="rect">
            <a:avLst/>
          </a:prstGeom>
          <a:noFill/>
          <a:ln>
            <a:noFill/>
          </a:ln>
        </p:spPr>
      </p:pic>
      <p:sp>
        <p:nvSpPr>
          <p:cNvPr id="297" name="Google Shape;297;p44"/>
          <p:cNvSpPr txBox="1"/>
          <p:nvPr/>
        </p:nvSpPr>
        <p:spPr>
          <a:xfrm>
            <a:off x="1626300" y="210525"/>
            <a:ext cx="58914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n-GB" sz="3600">
                <a:latin typeface="Anton"/>
                <a:ea typeface="Anton"/>
                <a:cs typeface="Anton"/>
                <a:sym typeface="Anton"/>
              </a:rPr>
              <a:t>INSTALACIÓN DE GIT (WINDOWS)</a:t>
            </a:r>
            <a:endParaRPr i="1" sz="3600">
              <a:latin typeface="Anton"/>
              <a:ea typeface="Anton"/>
              <a:cs typeface="Anton"/>
              <a:sym typeface="Anton"/>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pic>
        <p:nvPicPr>
          <p:cNvPr id="302" name="Google Shape;302;p45"/>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303" name="Google Shape;303;p45"/>
          <p:cNvSpPr txBox="1"/>
          <p:nvPr/>
        </p:nvSpPr>
        <p:spPr>
          <a:xfrm>
            <a:off x="891725" y="1410525"/>
            <a:ext cx="76872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GB" sz="1800">
                <a:highlight>
                  <a:srgbClr val="FFFFFF"/>
                </a:highlight>
                <a:latin typeface="Helvetica Neue Light"/>
                <a:ea typeface="Helvetica Neue Light"/>
                <a:cs typeface="Helvetica Neue Light"/>
                <a:sym typeface="Helvetica Neue Light"/>
              </a:rPr>
              <a:t>2- Ahora debes </a:t>
            </a:r>
            <a:r>
              <a:rPr b="1" lang="en-GB" sz="1800">
                <a:highlight>
                  <a:srgbClr val="FFFFFF"/>
                </a:highlight>
                <a:latin typeface="Helvetica Neue"/>
                <a:ea typeface="Helvetica Neue"/>
                <a:cs typeface="Helvetica Neue"/>
                <a:sym typeface="Helvetica Neue"/>
              </a:rPr>
              <a:t>ejecutar el archivo descargado</a:t>
            </a:r>
            <a:r>
              <a:rPr lang="en-GB" sz="1800">
                <a:highlight>
                  <a:srgbClr val="FFFFFF"/>
                </a:highlight>
                <a:latin typeface="Helvetica Neue Light"/>
                <a:ea typeface="Helvetica Neue Light"/>
                <a:cs typeface="Helvetica Neue Light"/>
                <a:sym typeface="Helvetica Neue Light"/>
              </a:rPr>
              <a:t>, y elegir la carpeta donde ubicar los archivos de Git</a:t>
            </a:r>
            <a:endParaRPr sz="1800">
              <a:latin typeface="Helvetica Neue Light"/>
              <a:ea typeface="Helvetica Neue Light"/>
              <a:cs typeface="Helvetica Neue Light"/>
              <a:sym typeface="Helvetica Neue Light"/>
            </a:endParaRPr>
          </a:p>
        </p:txBody>
      </p:sp>
      <p:pic>
        <p:nvPicPr>
          <p:cNvPr id="304" name="Google Shape;304;p45"/>
          <p:cNvPicPr preferRelativeResize="0"/>
          <p:nvPr/>
        </p:nvPicPr>
        <p:blipFill>
          <a:blip r:embed="rId4">
            <a:alphaModFix/>
          </a:blip>
          <a:stretch>
            <a:fillRect/>
          </a:stretch>
        </p:blipFill>
        <p:spPr>
          <a:xfrm>
            <a:off x="1945277" y="2314650"/>
            <a:ext cx="5240375" cy="2294675"/>
          </a:xfrm>
          <a:prstGeom prst="rect">
            <a:avLst/>
          </a:prstGeom>
          <a:noFill/>
          <a:ln>
            <a:noFill/>
          </a:ln>
        </p:spPr>
      </p:pic>
      <p:sp>
        <p:nvSpPr>
          <p:cNvPr id="305" name="Google Shape;305;p45"/>
          <p:cNvSpPr txBox="1"/>
          <p:nvPr/>
        </p:nvSpPr>
        <p:spPr>
          <a:xfrm>
            <a:off x="1626300" y="210525"/>
            <a:ext cx="58914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n-GB" sz="3600">
                <a:latin typeface="Anton"/>
                <a:ea typeface="Anton"/>
                <a:cs typeface="Anton"/>
                <a:sym typeface="Anton"/>
              </a:rPr>
              <a:t>INSTALACIÓN DE GIT (WINDOWS)</a:t>
            </a:r>
            <a:endParaRPr i="1" sz="3600">
              <a:latin typeface="Anton"/>
              <a:ea typeface="Anton"/>
              <a:cs typeface="Anton"/>
              <a:sym typeface="Anton"/>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pic>
        <p:nvPicPr>
          <p:cNvPr id="310" name="Google Shape;310;p46"/>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311" name="Google Shape;311;p46"/>
          <p:cNvSpPr txBox="1"/>
          <p:nvPr/>
        </p:nvSpPr>
        <p:spPr>
          <a:xfrm>
            <a:off x="891725" y="1334325"/>
            <a:ext cx="72303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GB" sz="1800">
                <a:latin typeface="Helvetica Neue Light"/>
                <a:ea typeface="Helvetica Neue Light"/>
                <a:cs typeface="Helvetica Neue Light"/>
                <a:sym typeface="Helvetica Neue Light"/>
              </a:rPr>
              <a:t>3- Asegúrate de tener seleccionada</a:t>
            </a:r>
            <a:r>
              <a:rPr i="1" lang="en-GB" sz="1800">
                <a:latin typeface="Helvetica Neue Light"/>
                <a:ea typeface="Helvetica Neue Light"/>
                <a:cs typeface="Helvetica Neue Light"/>
                <a:sym typeface="Helvetica Neue Light"/>
              </a:rPr>
              <a:t> git bash,</a:t>
            </a:r>
            <a:r>
              <a:rPr lang="en-GB" sz="1800">
                <a:latin typeface="Helvetica Neue Light"/>
                <a:ea typeface="Helvetica Neue Light"/>
                <a:cs typeface="Helvetica Neue Light"/>
                <a:sym typeface="Helvetica Neue Light"/>
              </a:rPr>
              <a:t> que es la herramienta principal con la que trabajaremos</a:t>
            </a:r>
            <a:r>
              <a:rPr lang="en-GB" sz="1800">
                <a:latin typeface="Helvetica Neue Light"/>
                <a:ea typeface="Helvetica Neue Light"/>
                <a:cs typeface="Helvetica Neue Light"/>
                <a:sym typeface="Helvetica Neue Light"/>
              </a:rPr>
              <a:t>.</a:t>
            </a:r>
            <a:r>
              <a:rPr lang="en-GB" sz="1800">
                <a:latin typeface="Helvetica Neue Light"/>
                <a:ea typeface="Helvetica Neue Light"/>
                <a:cs typeface="Helvetica Neue Light"/>
                <a:sym typeface="Helvetica Neue Light"/>
              </a:rPr>
              <a:t> Con esto se terminará la instalación.</a:t>
            </a:r>
            <a:endParaRPr sz="1800">
              <a:latin typeface="Helvetica Neue Light"/>
              <a:ea typeface="Helvetica Neue Light"/>
              <a:cs typeface="Helvetica Neue Light"/>
              <a:sym typeface="Helvetica Neue Light"/>
            </a:endParaRPr>
          </a:p>
        </p:txBody>
      </p:sp>
      <p:pic>
        <p:nvPicPr>
          <p:cNvPr id="312" name="Google Shape;312;p46"/>
          <p:cNvPicPr preferRelativeResize="0"/>
          <p:nvPr/>
        </p:nvPicPr>
        <p:blipFill>
          <a:blip r:embed="rId4">
            <a:alphaModFix/>
          </a:blip>
          <a:stretch>
            <a:fillRect/>
          </a:stretch>
        </p:blipFill>
        <p:spPr>
          <a:xfrm>
            <a:off x="2245950" y="2216175"/>
            <a:ext cx="4191000" cy="2619375"/>
          </a:xfrm>
          <a:prstGeom prst="rect">
            <a:avLst/>
          </a:prstGeom>
          <a:noFill/>
          <a:ln>
            <a:noFill/>
          </a:ln>
        </p:spPr>
      </p:pic>
      <p:sp>
        <p:nvSpPr>
          <p:cNvPr id="313" name="Google Shape;313;p46"/>
          <p:cNvSpPr txBox="1"/>
          <p:nvPr/>
        </p:nvSpPr>
        <p:spPr>
          <a:xfrm>
            <a:off x="1626300" y="210525"/>
            <a:ext cx="58914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n-GB" sz="3600">
                <a:latin typeface="Anton"/>
                <a:ea typeface="Anton"/>
                <a:cs typeface="Anton"/>
                <a:sym typeface="Anton"/>
              </a:rPr>
              <a:t>INSTALACIÓN DE GIT (WINDOWS)</a:t>
            </a:r>
            <a:endParaRPr i="1" sz="3600">
              <a:latin typeface="Anton"/>
              <a:ea typeface="Anton"/>
              <a:cs typeface="Anton"/>
              <a:sym typeface="Anton"/>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pic>
        <p:nvPicPr>
          <p:cNvPr id="318" name="Google Shape;318;p47"/>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319" name="Google Shape;319;p47"/>
          <p:cNvSpPr txBox="1"/>
          <p:nvPr/>
        </p:nvSpPr>
        <p:spPr>
          <a:xfrm>
            <a:off x="891725" y="1334325"/>
            <a:ext cx="72303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GB" sz="1800">
                <a:highlight>
                  <a:srgbClr val="FFFFFF"/>
                </a:highlight>
                <a:latin typeface="Helvetica Neue Light"/>
                <a:ea typeface="Helvetica Neue Light"/>
                <a:cs typeface="Helvetica Neue Light"/>
                <a:sym typeface="Helvetica Neue Light"/>
              </a:rPr>
              <a:t>4- Continúa haciendo clic en “next”.</a:t>
            </a:r>
            <a:endParaRPr sz="1800">
              <a:latin typeface="Helvetica Neue Light"/>
              <a:ea typeface="Helvetica Neue Light"/>
              <a:cs typeface="Helvetica Neue Light"/>
              <a:sym typeface="Helvetica Neue Light"/>
            </a:endParaRPr>
          </a:p>
        </p:txBody>
      </p:sp>
      <p:pic>
        <p:nvPicPr>
          <p:cNvPr id="320" name="Google Shape;320;p47"/>
          <p:cNvPicPr preferRelativeResize="0"/>
          <p:nvPr/>
        </p:nvPicPr>
        <p:blipFill>
          <a:blip r:embed="rId4">
            <a:alphaModFix/>
          </a:blip>
          <a:stretch>
            <a:fillRect/>
          </a:stretch>
        </p:blipFill>
        <p:spPr>
          <a:xfrm>
            <a:off x="2772450" y="2032125"/>
            <a:ext cx="3599105" cy="2806575"/>
          </a:xfrm>
          <a:prstGeom prst="rect">
            <a:avLst/>
          </a:prstGeom>
          <a:noFill/>
          <a:ln>
            <a:noFill/>
          </a:ln>
        </p:spPr>
      </p:pic>
      <p:sp>
        <p:nvSpPr>
          <p:cNvPr id="321" name="Google Shape;321;p47"/>
          <p:cNvSpPr txBox="1"/>
          <p:nvPr/>
        </p:nvSpPr>
        <p:spPr>
          <a:xfrm>
            <a:off x="1626300" y="210525"/>
            <a:ext cx="58914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n-GB" sz="3600">
                <a:latin typeface="Anton"/>
                <a:ea typeface="Anton"/>
                <a:cs typeface="Anton"/>
                <a:sym typeface="Anton"/>
              </a:rPr>
              <a:t>INSTALACIÓN DE GIT (WINDOWS)</a:t>
            </a:r>
            <a:endParaRPr i="1" sz="3600">
              <a:latin typeface="Anton"/>
              <a:ea typeface="Anton"/>
              <a:cs typeface="Anton"/>
              <a:sym typeface="Anton"/>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pic>
        <p:nvPicPr>
          <p:cNvPr id="326" name="Google Shape;326;p48"/>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327" name="Google Shape;327;p48"/>
          <p:cNvSpPr txBox="1"/>
          <p:nvPr/>
        </p:nvSpPr>
        <p:spPr>
          <a:xfrm>
            <a:off x="891725" y="1334325"/>
            <a:ext cx="72303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GB" sz="1800">
                <a:highlight>
                  <a:srgbClr val="FFFFFF"/>
                </a:highlight>
                <a:latin typeface="Helvetica Neue Light"/>
                <a:ea typeface="Helvetica Neue Light"/>
                <a:cs typeface="Helvetica Neue Light"/>
                <a:sym typeface="Helvetica Neue Light"/>
              </a:rPr>
              <a:t>5- En esta pantalla, elige de la lista “use visual studio code as Git’s default editor”,</a:t>
            </a:r>
            <a:endParaRPr sz="1800">
              <a:latin typeface="Helvetica Neue Light"/>
              <a:ea typeface="Helvetica Neue Light"/>
              <a:cs typeface="Helvetica Neue Light"/>
              <a:sym typeface="Helvetica Neue Light"/>
            </a:endParaRPr>
          </a:p>
        </p:txBody>
      </p:sp>
      <p:pic>
        <p:nvPicPr>
          <p:cNvPr id="328" name="Google Shape;328;p48"/>
          <p:cNvPicPr preferRelativeResize="0"/>
          <p:nvPr/>
        </p:nvPicPr>
        <p:blipFill>
          <a:blip r:embed="rId4">
            <a:alphaModFix/>
          </a:blip>
          <a:stretch>
            <a:fillRect/>
          </a:stretch>
        </p:blipFill>
        <p:spPr>
          <a:xfrm>
            <a:off x="3125871" y="2032125"/>
            <a:ext cx="3725629" cy="2902700"/>
          </a:xfrm>
          <a:prstGeom prst="rect">
            <a:avLst/>
          </a:prstGeom>
          <a:noFill/>
          <a:ln>
            <a:noFill/>
          </a:ln>
        </p:spPr>
      </p:pic>
      <p:sp>
        <p:nvSpPr>
          <p:cNvPr id="329" name="Google Shape;329;p48"/>
          <p:cNvSpPr txBox="1"/>
          <p:nvPr/>
        </p:nvSpPr>
        <p:spPr>
          <a:xfrm>
            <a:off x="1626300" y="210525"/>
            <a:ext cx="58914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n-GB" sz="3600">
                <a:latin typeface="Anton"/>
                <a:ea typeface="Anton"/>
                <a:cs typeface="Anton"/>
                <a:sym typeface="Anton"/>
              </a:rPr>
              <a:t>INSTALACIÓN DE GIT (WINDOWS)</a:t>
            </a:r>
            <a:endParaRPr i="1" sz="3600">
              <a:latin typeface="Anton"/>
              <a:ea typeface="Anton"/>
              <a:cs typeface="Anton"/>
              <a:sym typeface="Anton"/>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pic>
        <p:nvPicPr>
          <p:cNvPr id="334" name="Google Shape;334;p49"/>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335" name="Google Shape;335;p49"/>
          <p:cNvPicPr preferRelativeResize="0"/>
          <p:nvPr/>
        </p:nvPicPr>
        <p:blipFill>
          <a:blip r:embed="rId4">
            <a:alphaModFix/>
          </a:blip>
          <a:stretch>
            <a:fillRect/>
          </a:stretch>
        </p:blipFill>
        <p:spPr>
          <a:xfrm>
            <a:off x="2617926" y="1853050"/>
            <a:ext cx="4058028" cy="3137250"/>
          </a:xfrm>
          <a:prstGeom prst="rect">
            <a:avLst/>
          </a:prstGeom>
          <a:noFill/>
          <a:ln>
            <a:noFill/>
          </a:ln>
        </p:spPr>
      </p:pic>
      <p:sp>
        <p:nvSpPr>
          <p:cNvPr id="336" name="Google Shape;336;p49"/>
          <p:cNvSpPr txBox="1"/>
          <p:nvPr/>
        </p:nvSpPr>
        <p:spPr>
          <a:xfrm>
            <a:off x="956850" y="994425"/>
            <a:ext cx="72303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GB" sz="1800">
                <a:highlight>
                  <a:srgbClr val="FFFFFF"/>
                </a:highlight>
                <a:latin typeface="Helvetica Neue Light"/>
                <a:ea typeface="Helvetica Neue Light"/>
                <a:cs typeface="Helvetica Neue Light"/>
                <a:sym typeface="Helvetica Neue Light"/>
              </a:rPr>
              <a:t>6- Haz click en “next” hasta finalizar la instalación, dejando las configuraciones por defecto.</a:t>
            </a:r>
            <a:endParaRPr sz="1800">
              <a:latin typeface="Helvetica Neue Light"/>
              <a:ea typeface="Helvetica Neue Light"/>
              <a:cs typeface="Helvetica Neue Light"/>
              <a:sym typeface="Helvetica Neue Light"/>
            </a:endParaRPr>
          </a:p>
        </p:txBody>
      </p:sp>
      <p:sp>
        <p:nvSpPr>
          <p:cNvPr id="337" name="Google Shape;337;p49"/>
          <p:cNvSpPr txBox="1"/>
          <p:nvPr/>
        </p:nvSpPr>
        <p:spPr>
          <a:xfrm>
            <a:off x="1626300" y="120850"/>
            <a:ext cx="58914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n-GB" sz="3600">
                <a:latin typeface="Anton"/>
                <a:ea typeface="Anton"/>
                <a:cs typeface="Anton"/>
                <a:sym typeface="Anton"/>
              </a:rPr>
              <a:t>INSTALACIÓN DE GIT (WINDOWS)</a:t>
            </a:r>
            <a:endParaRPr i="1" sz="3600">
              <a:latin typeface="Anton"/>
              <a:ea typeface="Anton"/>
              <a:cs typeface="Anton"/>
              <a:sym typeface="Anton"/>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pic>
        <p:nvPicPr>
          <p:cNvPr id="342" name="Google Shape;342;p50"/>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343" name="Google Shape;343;p50"/>
          <p:cNvSpPr txBox="1"/>
          <p:nvPr/>
        </p:nvSpPr>
        <p:spPr>
          <a:xfrm>
            <a:off x="891725" y="1334325"/>
            <a:ext cx="72303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GB" sz="1800">
                <a:highlight>
                  <a:srgbClr val="FFFFFF"/>
                </a:highlight>
                <a:latin typeface="Helvetica Neue Light"/>
                <a:ea typeface="Helvetica Neue Light"/>
                <a:cs typeface="Helvetica Neue Light"/>
                <a:sym typeface="Helvetica Neue Light"/>
              </a:rPr>
              <a:t>7</a:t>
            </a:r>
            <a:r>
              <a:rPr lang="en-GB" sz="1800">
                <a:highlight>
                  <a:srgbClr val="FFFFFF"/>
                </a:highlight>
                <a:latin typeface="Helvetica Neue Light"/>
                <a:ea typeface="Helvetica Neue Light"/>
                <a:cs typeface="Helvetica Neue Light"/>
                <a:sym typeface="Helvetica Neue Light"/>
              </a:rPr>
              <a:t>- Finalmente aparece el botón “install”.</a:t>
            </a:r>
            <a:endParaRPr sz="1800">
              <a:latin typeface="Helvetica Neue Light"/>
              <a:ea typeface="Helvetica Neue Light"/>
              <a:cs typeface="Helvetica Neue Light"/>
              <a:sym typeface="Helvetica Neue Light"/>
            </a:endParaRPr>
          </a:p>
        </p:txBody>
      </p:sp>
      <p:pic>
        <p:nvPicPr>
          <p:cNvPr id="344" name="Google Shape;344;p50"/>
          <p:cNvPicPr preferRelativeResize="0"/>
          <p:nvPr/>
        </p:nvPicPr>
        <p:blipFill>
          <a:blip r:embed="rId4">
            <a:alphaModFix/>
          </a:blip>
          <a:stretch>
            <a:fillRect/>
          </a:stretch>
        </p:blipFill>
        <p:spPr>
          <a:xfrm>
            <a:off x="2338125" y="1853050"/>
            <a:ext cx="4055680" cy="3137250"/>
          </a:xfrm>
          <a:prstGeom prst="rect">
            <a:avLst/>
          </a:prstGeom>
          <a:noFill/>
          <a:ln>
            <a:noFill/>
          </a:ln>
        </p:spPr>
      </p:pic>
      <p:sp>
        <p:nvSpPr>
          <p:cNvPr id="345" name="Google Shape;345;p50"/>
          <p:cNvSpPr txBox="1"/>
          <p:nvPr/>
        </p:nvSpPr>
        <p:spPr>
          <a:xfrm>
            <a:off x="1626300" y="120850"/>
            <a:ext cx="58914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n-GB" sz="3600">
                <a:latin typeface="Anton"/>
                <a:ea typeface="Anton"/>
                <a:cs typeface="Anton"/>
                <a:sym typeface="Anton"/>
              </a:rPr>
              <a:t>INSTALACIÓN DE GIT (WINDOWS)</a:t>
            </a:r>
            <a:endParaRPr i="1" sz="3600">
              <a:latin typeface="Anton"/>
              <a:ea typeface="Anton"/>
              <a:cs typeface="Anton"/>
              <a:sym typeface="Anton"/>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pic>
        <p:nvPicPr>
          <p:cNvPr id="350" name="Google Shape;350;p51"/>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351" name="Google Shape;351;p51"/>
          <p:cNvSpPr txBox="1"/>
          <p:nvPr/>
        </p:nvSpPr>
        <p:spPr>
          <a:xfrm>
            <a:off x="956850" y="1109950"/>
            <a:ext cx="72303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GB" sz="1800">
                <a:highlight>
                  <a:srgbClr val="FFFFFF"/>
                </a:highlight>
                <a:latin typeface="Helvetica Neue Light"/>
                <a:ea typeface="Helvetica Neue Light"/>
                <a:cs typeface="Helvetica Neue Light"/>
                <a:sym typeface="Helvetica Neue Light"/>
              </a:rPr>
              <a:t>8</a:t>
            </a:r>
            <a:r>
              <a:rPr lang="en-GB" sz="1800">
                <a:highlight>
                  <a:srgbClr val="FFFFFF"/>
                </a:highlight>
                <a:latin typeface="Helvetica Neue Light"/>
                <a:ea typeface="Helvetica Neue Light"/>
                <a:cs typeface="Helvetica Neue Light"/>
                <a:sym typeface="Helvetica Neue Light"/>
              </a:rPr>
              <a:t>- Instalación finalizada.</a:t>
            </a:r>
            <a:endParaRPr sz="1800">
              <a:latin typeface="Helvetica Neue Light"/>
              <a:ea typeface="Helvetica Neue Light"/>
              <a:cs typeface="Helvetica Neue Light"/>
              <a:sym typeface="Helvetica Neue Light"/>
            </a:endParaRPr>
          </a:p>
        </p:txBody>
      </p:sp>
      <p:pic>
        <p:nvPicPr>
          <p:cNvPr id="352" name="Google Shape;352;p51"/>
          <p:cNvPicPr preferRelativeResize="0"/>
          <p:nvPr/>
        </p:nvPicPr>
        <p:blipFill>
          <a:blip r:embed="rId4">
            <a:alphaModFix/>
          </a:blip>
          <a:stretch>
            <a:fillRect/>
          </a:stretch>
        </p:blipFill>
        <p:spPr>
          <a:xfrm>
            <a:off x="2683726" y="1727800"/>
            <a:ext cx="4025651" cy="3098550"/>
          </a:xfrm>
          <a:prstGeom prst="rect">
            <a:avLst/>
          </a:prstGeom>
          <a:noFill/>
          <a:ln>
            <a:noFill/>
          </a:ln>
        </p:spPr>
      </p:pic>
      <p:sp>
        <p:nvSpPr>
          <p:cNvPr id="353" name="Google Shape;353;p51"/>
          <p:cNvSpPr txBox="1"/>
          <p:nvPr/>
        </p:nvSpPr>
        <p:spPr>
          <a:xfrm>
            <a:off x="1626300" y="120850"/>
            <a:ext cx="58914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n-GB" sz="3600">
                <a:latin typeface="Anton"/>
                <a:ea typeface="Anton"/>
                <a:cs typeface="Anton"/>
                <a:sym typeface="Anton"/>
              </a:rPr>
              <a:t>INSTALACIÓN DE GIT (WINDOWS)</a:t>
            </a:r>
            <a:endParaRPr i="1" sz="3600">
              <a:latin typeface="Anton"/>
              <a:ea typeface="Anton"/>
              <a:cs typeface="Anton"/>
              <a:sym typeface="Anton"/>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pic>
        <p:nvPicPr>
          <p:cNvPr id="358" name="Google Shape;358;p52"/>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359" name="Google Shape;359;p52"/>
          <p:cNvSpPr txBox="1"/>
          <p:nvPr/>
        </p:nvSpPr>
        <p:spPr>
          <a:xfrm>
            <a:off x="4860825" y="1857750"/>
            <a:ext cx="3795000" cy="2611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1800">
                <a:latin typeface="Helvetica Neue Light"/>
                <a:ea typeface="Helvetica Neue Light"/>
                <a:cs typeface="Helvetica Neue Light"/>
                <a:sym typeface="Helvetica Neue Light"/>
              </a:rPr>
              <a:t>Ahora tendrás disponible</a:t>
            </a:r>
            <a:r>
              <a:rPr i="1" lang="en-GB" sz="1800">
                <a:latin typeface="Helvetica Neue Light"/>
                <a:ea typeface="Helvetica Neue Light"/>
                <a:cs typeface="Helvetica Neue Light"/>
                <a:sym typeface="Helvetica Neue Light"/>
              </a:rPr>
              <a:t> Git Bash</a:t>
            </a:r>
            <a:r>
              <a:rPr lang="en-GB" sz="1800">
                <a:latin typeface="Helvetica Neue Light"/>
                <a:ea typeface="Helvetica Neue Light"/>
                <a:cs typeface="Helvetica Neue Light"/>
                <a:sym typeface="Helvetica Neue Light"/>
              </a:rPr>
              <a:t> desde tu lista de programas</a:t>
            </a:r>
            <a:r>
              <a:rPr lang="en-GB" sz="1800">
                <a:latin typeface="Helvetica Neue Light"/>
                <a:ea typeface="Helvetica Neue Light"/>
                <a:cs typeface="Helvetica Neue Light"/>
                <a:sym typeface="Helvetica Neue Light"/>
              </a:rPr>
              <a:t>.</a:t>
            </a:r>
            <a:r>
              <a:rPr lang="en-GB" sz="1800">
                <a:latin typeface="Helvetica Neue Light"/>
                <a:ea typeface="Helvetica Neue Light"/>
                <a:cs typeface="Helvetica Neue Light"/>
                <a:sym typeface="Helvetica Neue Light"/>
              </a:rPr>
              <a:t> Aquí es donde trabajaremos con Git.</a:t>
            </a:r>
            <a:endParaRPr sz="1800">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1800">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rPr lang="en-GB" sz="1800">
                <a:latin typeface="Helvetica Neue Light"/>
                <a:ea typeface="Helvetica Neue Light"/>
                <a:cs typeface="Helvetica Neue Light"/>
                <a:sym typeface="Helvetica Neue Light"/>
              </a:rPr>
              <a:t>Alternativa: Git GUI, para tener una interfaz más amigable.</a:t>
            </a:r>
            <a:endParaRPr sz="1800">
              <a:latin typeface="Helvetica Neue Light"/>
              <a:ea typeface="Helvetica Neue Light"/>
              <a:cs typeface="Helvetica Neue Light"/>
              <a:sym typeface="Helvetica Neue Light"/>
            </a:endParaRPr>
          </a:p>
        </p:txBody>
      </p:sp>
      <p:pic>
        <p:nvPicPr>
          <p:cNvPr id="360" name="Google Shape;360;p52"/>
          <p:cNvPicPr preferRelativeResize="0"/>
          <p:nvPr/>
        </p:nvPicPr>
        <p:blipFill>
          <a:blip r:embed="rId4">
            <a:alphaModFix/>
          </a:blip>
          <a:stretch>
            <a:fillRect/>
          </a:stretch>
        </p:blipFill>
        <p:spPr>
          <a:xfrm>
            <a:off x="786725" y="1353878"/>
            <a:ext cx="3975275" cy="3387275"/>
          </a:xfrm>
          <a:prstGeom prst="rect">
            <a:avLst/>
          </a:prstGeom>
          <a:noFill/>
          <a:ln>
            <a:noFill/>
          </a:ln>
        </p:spPr>
      </p:pic>
      <p:sp>
        <p:nvSpPr>
          <p:cNvPr id="361" name="Google Shape;361;p52"/>
          <p:cNvSpPr txBox="1"/>
          <p:nvPr/>
        </p:nvSpPr>
        <p:spPr>
          <a:xfrm>
            <a:off x="1626300" y="120850"/>
            <a:ext cx="58914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n-GB" sz="3600">
                <a:latin typeface="Anton"/>
                <a:ea typeface="Anton"/>
                <a:cs typeface="Anton"/>
                <a:sym typeface="Anton"/>
              </a:rPr>
              <a:t>INSTALACIÓN DE GIT (WINDOWS)</a:t>
            </a:r>
            <a:endParaRPr i="1" sz="3600">
              <a:latin typeface="Anton"/>
              <a:ea typeface="Anton"/>
              <a:cs typeface="Anton"/>
              <a:sym typeface="Anton"/>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pic>
        <p:nvPicPr>
          <p:cNvPr id="366" name="Google Shape;366;p53"/>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367" name="Google Shape;367;p53"/>
          <p:cNvSpPr txBox="1"/>
          <p:nvPr/>
        </p:nvSpPr>
        <p:spPr>
          <a:xfrm>
            <a:off x="856925" y="1334325"/>
            <a:ext cx="74649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GB" sz="1600">
                <a:latin typeface="Helvetica Neue Light"/>
                <a:ea typeface="Helvetica Neue Light"/>
                <a:cs typeface="Helvetica Neue Light"/>
                <a:sym typeface="Helvetica Neue Light"/>
              </a:rPr>
              <a:t>1 - </a:t>
            </a:r>
            <a:r>
              <a:rPr lang="en-GB" sz="1600">
                <a:solidFill>
                  <a:srgbClr val="1C3643"/>
                </a:solidFill>
                <a:highlight>
                  <a:srgbClr val="FFFFFF"/>
                </a:highlight>
                <a:latin typeface="Helvetica Neue Light"/>
                <a:ea typeface="Helvetica Neue Light"/>
                <a:cs typeface="Helvetica Neue Light"/>
                <a:sym typeface="Helvetica Neue Light"/>
              </a:rPr>
              <a:t>Ve</a:t>
            </a:r>
            <a:r>
              <a:rPr lang="en-GB" sz="1600">
                <a:solidFill>
                  <a:srgbClr val="1C3643"/>
                </a:solidFill>
                <a:highlight>
                  <a:srgbClr val="FFFFFF"/>
                </a:highlight>
                <a:latin typeface="Helvetica Neue Light"/>
                <a:ea typeface="Helvetica Neue Light"/>
                <a:cs typeface="Helvetica Neue Light"/>
                <a:sym typeface="Helvetica Neue Light"/>
              </a:rPr>
              <a:t> a </a:t>
            </a:r>
            <a:r>
              <a:rPr lang="en-GB" sz="1600" u="sng">
                <a:solidFill>
                  <a:srgbClr val="058ECD"/>
                </a:solidFill>
                <a:highlight>
                  <a:srgbClr val="FFFFFF"/>
                </a:highlight>
                <a:latin typeface="Helvetica Neue Light"/>
                <a:ea typeface="Helvetica Neue Light"/>
                <a:cs typeface="Helvetica Neue Light"/>
                <a:sym typeface="Helvetica Neue Light"/>
                <a:hlinkClick r:id="rId4">
                  <a:extLst>
                    <a:ext uri="{A12FA001-AC4F-418D-AE19-62706E023703}">
                      <ahyp:hlinkClr val="tx"/>
                    </a:ext>
                  </a:extLst>
                </a:hlinkClick>
              </a:rPr>
              <a:t>https://git-scm.com/</a:t>
            </a:r>
            <a:r>
              <a:rPr lang="en-GB" sz="1600">
                <a:solidFill>
                  <a:srgbClr val="1C3643"/>
                </a:solidFill>
                <a:highlight>
                  <a:srgbClr val="FFFFFF"/>
                </a:highlight>
                <a:latin typeface="Helvetica Neue Light"/>
                <a:ea typeface="Helvetica Neue Light"/>
                <a:cs typeface="Helvetica Neue Light"/>
                <a:sym typeface="Helvetica Neue Light"/>
              </a:rPr>
              <a:t> y descarga el paquete de instalación “download (nro versión) for Mac” (o si </a:t>
            </a:r>
            <a:r>
              <a:rPr lang="en-GB" sz="1600">
                <a:solidFill>
                  <a:srgbClr val="1C3643"/>
                </a:solidFill>
                <a:highlight>
                  <a:srgbClr val="FFFFFF"/>
                </a:highlight>
                <a:latin typeface="Helvetica Neue Light"/>
                <a:ea typeface="Helvetica Neue Light"/>
                <a:cs typeface="Helvetica Neue Light"/>
                <a:sym typeface="Helvetica Neue Light"/>
              </a:rPr>
              <a:t>tienes</a:t>
            </a:r>
            <a:r>
              <a:rPr lang="en-GB" sz="1600">
                <a:solidFill>
                  <a:srgbClr val="1C3643"/>
                </a:solidFill>
                <a:highlight>
                  <a:srgbClr val="FFFFFF"/>
                </a:highlight>
                <a:latin typeface="Helvetica Neue Light"/>
                <a:ea typeface="Helvetica Neue Light"/>
                <a:cs typeface="Helvetica Neue Light"/>
                <a:sym typeface="Helvetica Neue Light"/>
              </a:rPr>
              <a:t> otro sistema operativo, dirá Windows o Linux).</a:t>
            </a:r>
            <a:endParaRPr sz="1600">
              <a:latin typeface="Helvetica Neue Light"/>
              <a:ea typeface="Helvetica Neue Light"/>
              <a:cs typeface="Helvetica Neue Light"/>
              <a:sym typeface="Helvetica Neue Light"/>
            </a:endParaRPr>
          </a:p>
        </p:txBody>
      </p:sp>
      <p:pic>
        <p:nvPicPr>
          <p:cNvPr id="368" name="Google Shape;368;p53"/>
          <p:cNvPicPr preferRelativeResize="0"/>
          <p:nvPr/>
        </p:nvPicPr>
        <p:blipFill>
          <a:blip r:embed="rId5">
            <a:alphaModFix/>
          </a:blip>
          <a:stretch>
            <a:fillRect/>
          </a:stretch>
        </p:blipFill>
        <p:spPr>
          <a:xfrm>
            <a:off x="727300" y="2184525"/>
            <a:ext cx="7724146" cy="2322700"/>
          </a:xfrm>
          <a:prstGeom prst="rect">
            <a:avLst/>
          </a:prstGeom>
          <a:noFill/>
          <a:ln>
            <a:noFill/>
          </a:ln>
        </p:spPr>
      </p:pic>
      <p:sp>
        <p:nvSpPr>
          <p:cNvPr id="369" name="Google Shape;369;p53"/>
          <p:cNvSpPr txBox="1"/>
          <p:nvPr/>
        </p:nvSpPr>
        <p:spPr>
          <a:xfrm>
            <a:off x="1626300" y="120850"/>
            <a:ext cx="58914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n-GB" sz="3600">
                <a:latin typeface="Anton"/>
                <a:ea typeface="Anton"/>
                <a:cs typeface="Anton"/>
                <a:sym typeface="Anton"/>
              </a:rPr>
              <a:t>INSTALACIÓN DE GIT (MAC)</a:t>
            </a:r>
            <a:endParaRPr i="1" sz="3600">
              <a:latin typeface="Anton"/>
              <a:ea typeface="Anton"/>
              <a:cs typeface="Anton"/>
              <a:sym typeface="Anton"/>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2" name="Shape 112"/>
        <p:cNvGrpSpPr/>
        <p:nvPr/>
      </p:nvGrpSpPr>
      <p:grpSpPr>
        <a:xfrm>
          <a:off x="0" y="0"/>
          <a:ext cx="0" cy="0"/>
          <a:chOff x="0" y="0"/>
          <a:chExt cx="0" cy="0"/>
        </a:xfrm>
      </p:grpSpPr>
      <p:sp>
        <p:nvSpPr>
          <p:cNvPr id="113" name="Google Shape;113;p27"/>
          <p:cNvSpPr txBox="1"/>
          <p:nvPr/>
        </p:nvSpPr>
        <p:spPr>
          <a:xfrm>
            <a:off x="2022750" y="2009038"/>
            <a:ext cx="5035500" cy="633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n-GB" sz="3600">
                <a:solidFill>
                  <a:srgbClr val="121212"/>
                </a:solidFill>
                <a:latin typeface="Anton"/>
                <a:ea typeface="Anton"/>
                <a:cs typeface="Anton"/>
                <a:sym typeface="Anton"/>
              </a:rPr>
              <a:t>GIT</a:t>
            </a:r>
            <a:endParaRPr b="0" i="1" sz="3600" u="none" cap="none" strike="noStrike">
              <a:solidFill>
                <a:srgbClr val="121212"/>
              </a:solidFill>
              <a:latin typeface="Anton"/>
              <a:ea typeface="Anton"/>
              <a:cs typeface="Anton"/>
              <a:sym typeface="Anton"/>
            </a:endParaRPr>
          </a:p>
        </p:txBody>
      </p:sp>
      <p:sp>
        <p:nvSpPr>
          <p:cNvPr id="114" name="Google Shape;114;p27"/>
          <p:cNvSpPr txBox="1"/>
          <p:nvPr/>
        </p:nvSpPr>
        <p:spPr>
          <a:xfrm>
            <a:off x="1875900" y="1673925"/>
            <a:ext cx="5392200" cy="475800"/>
          </a:xfrm>
          <a:prstGeom prst="rect">
            <a:avLst/>
          </a:prstGeom>
          <a:noFill/>
          <a:ln>
            <a:noFill/>
          </a:ln>
        </p:spPr>
        <p:txBody>
          <a:bodyPr anchorCtr="0" anchor="ctr"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2000"/>
              <a:buFont typeface="Arial"/>
              <a:buNone/>
            </a:pPr>
            <a:r>
              <a:rPr b="1" i="0" lang="en-GB" sz="2000" u="none" cap="none" strike="noStrike">
                <a:solidFill>
                  <a:srgbClr val="121212"/>
                </a:solidFill>
                <a:latin typeface="Helvetica Neue"/>
                <a:ea typeface="Helvetica Neue"/>
                <a:cs typeface="Helvetica Neue"/>
                <a:sym typeface="Helvetica Neue"/>
              </a:rPr>
              <a:t>     Clase </a:t>
            </a:r>
            <a:r>
              <a:rPr b="1" lang="en-GB" sz="2000">
                <a:solidFill>
                  <a:srgbClr val="121212"/>
                </a:solidFill>
                <a:latin typeface="Helvetica Neue"/>
                <a:ea typeface="Helvetica Neue"/>
                <a:cs typeface="Helvetica Neue"/>
                <a:sym typeface="Helvetica Neue"/>
              </a:rPr>
              <a:t>14</a:t>
            </a:r>
            <a:r>
              <a:rPr b="1" i="0" lang="en-GB" sz="2000" u="none" cap="none" strike="noStrike">
                <a:solidFill>
                  <a:srgbClr val="121212"/>
                </a:solidFill>
                <a:latin typeface="Helvetica Neue"/>
                <a:ea typeface="Helvetica Neue"/>
                <a:cs typeface="Helvetica Neue"/>
                <a:sym typeface="Helvetica Neue"/>
              </a:rPr>
              <a:t>. </a:t>
            </a:r>
            <a:r>
              <a:rPr b="0" i="0" lang="en-GB" sz="2000" u="none" cap="none" strike="noStrike">
                <a:solidFill>
                  <a:srgbClr val="121212"/>
                </a:solidFill>
                <a:latin typeface="Helvetica Neue Light"/>
                <a:ea typeface="Helvetica Neue Light"/>
                <a:cs typeface="Helvetica Neue Light"/>
                <a:sym typeface="Helvetica Neue Light"/>
              </a:rPr>
              <a:t> </a:t>
            </a:r>
            <a:r>
              <a:rPr lang="en-GB" sz="2000">
                <a:solidFill>
                  <a:srgbClr val="121212"/>
                </a:solidFill>
                <a:latin typeface="Helvetica Neue Light"/>
                <a:ea typeface="Helvetica Neue Light"/>
                <a:cs typeface="Helvetica Neue Light"/>
                <a:sym typeface="Helvetica Neue Light"/>
              </a:rPr>
              <a:t>DESARROLLO WEB</a:t>
            </a:r>
            <a:endParaRPr b="0" i="0" sz="1400" u="none" cap="none" strike="noStrike">
              <a:solidFill>
                <a:srgbClr val="121212"/>
              </a:solidFill>
              <a:latin typeface="Helvetica Neue Light"/>
              <a:ea typeface="Helvetica Neue Light"/>
              <a:cs typeface="Helvetica Neue Light"/>
              <a:sym typeface="Helvetica Neue Light"/>
            </a:endParaRPr>
          </a:p>
        </p:txBody>
      </p:sp>
      <p:sp>
        <p:nvSpPr>
          <p:cNvPr id="115" name="Google Shape;115;p27"/>
          <p:cNvSpPr txBox="1"/>
          <p:nvPr/>
        </p:nvSpPr>
        <p:spPr>
          <a:xfrm>
            <a:off x="707225" y="4382850"/>
            <a:ext cx="1731000" cy="475800"/>
          </a:xfrm>
          <a:prstGeom prst="rect">
            <a:avLst/>
          </a:prstGeom>
          <a:noFill/>
          <a:ln>
            <a:noFill/>
          </a:ln>
        </p:spPr>
        <p:txBody>
          <a:bodyPr anchorCtr="0" anchor="ctr"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1800"/>
              <a:buFont typeface="Arial"/>
              <a:buNone/>
            </a:pPr>
            <a:r>
              <a:t/>
            </a:r>
            <a:endParaRPr b="1" i="0" sz="1800" u="none" cap="none" strike="noStrike">
              <a:solidFill>
                <a:srgbClr val="000000"/>
              </a:solidFill>
              <a:latin typeface="Lato"/>
              <a:ea typeface="Lato"/>
              <a:cs typeface="Lato"/>
              <a:sym typeface="Lato"/>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pic>
        <p:nvPicPr>
          <p:cNvPr id="374" name="Google Shape;374;p54"/>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375" name="Google Shape;375;p54"/>
          <p:cNvSpPr txBox="1"/>
          <p:nvPr/>
        </p:nvSpPr>
        <p:spPr>
          <a:xfrm>
            <a:off x="839550" y="1073500"/>
            <a:ext cx="74649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GB" sz="1900">
                <a:latin typeface="Helvetica Neue Light"/>
                <a:ea typeface="Helvetica Neue Light"/>
                <a:cs typeface="Helvetica Neue Light"/>
                <a:sym typeface="Helvetica Neue Light"/>
              </a:rPr>
              <a:t>2 - </a:t>
            </a:r>
            <a:r>
              <a:rPr lang="en-GB" sz="1900">
                <a:highlight>
                  <a:srgbClr val="FFFFFF"/>
                </a:highlight>
                <a:latin typeface="Helvetica Neue Light"/>
                <a:ea typeface="Helvetica Neue Light"/>
                <a:cs typeface="Helvetica Neue Light"/>
                <a:sym typeface="Helvetica Neue Light"/>
              </a:rPr>
              <a:t>Posiblemente te salga este cartel de seguridad al intentar ejecutar el archivo descargado.</a:t>
            </a:r>
            <a:endParaRPr sz="1900">
              <a:latin typeface="Helvetica Neue Light"/>
              <a:ea typeface="Helvetica Neue Light"/>
              <a:cs typeface="Helvetica Neue Light"/>
              <a:sym typeface="Helvetica Neue Light"/>
            </a:endParaRPr>
          </a:p>
        </p:txBody>
      </p:sp>
      <p:pic>
        <p:nvPicPr>
          <p:cNvPr id="376" name="Google Shape;376;p54"/>
          <p:cNvPicPr preferRelativeResize="0"/>
          <p:nvPr/>
        </p:nvPicPr>
        <p:blipFill>
          <a:blip r:embed="rId4">
            <a:alphaModFix/>
          </a:blip>
          <a:stretch>
            <a:fillRect/>
          </a:stretch>
        </p:blipFill>
        <p:spPr>
          <a:xfrm>
            <a:off x="3100500" y="1853050"/>
            <a:ext cx="4551201" cy="2806574"/>
          </a:xfrm>
          <a:prstGeom prst="rect">
            <a:avLst/>
          </a:prstGeom>
          <a:noFill/>
          <a:ln>
            <a:noFill/>
          </a:ln>
        </p:spPr>
      </p:pic>
      <p:sp>
        <p:nvSpPr>
          <p:cNvPr id="377" name="Google Shape;377;p54"/>
          <p:cNvSpPr txBox="1"/>
          <p:nvPr/>
        </p:nvSpPr>
        <p:spPr>
          <a:xfrm>
            <a:off x="1626300" y="120850"/>
            <a:ext cx="58914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n-GB" sz="3600">
                <a:latin typeface="Anton"/>
                <a:ea typeface="Anton"/>
                <a:cs typeface="Anton"/>
                <a:sym typeface="Anton"/>
              </a:rPr>
              <a:t>INSTALACIÓN DE GIT (MAC)</a:t>
            </a:r>
            <a:endParaRPr i="1" sz="3600">
              <a:latin typeface="Anton"/>
              <a:ea typeface="Anton"/>
              <a:cs typeface="Anton"/>
              <a:sym typeface="Anton"/>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pic>
        <p:nvPicPr>
          <p:cNvPr id="382" name="Google Shape;382;p55"/>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383" name="Google Shape;383;p55"/>
          <p:cNvSpPr txBox="1"/>
          <p:nvPr/>
        </p:nvSpPr>
        <p:spPr>
          <a:xfrm>
            <a:off x="856925" y="1334325"/>
            <a:ext cx="74649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GB" sz="1800">
                <a:latin typeface="Helvetica Neue Light"/>
                <a:ea typeface="Helvetica Neue Light"/>
                <a:cs typeface="Helvetica Neue Light"/>
                <a:sym typeface="Helvetica Neue Light"/>
              </a:rPr>
              <a:t>3 - </a:t>
            </a:r>
            <a:r>
              <a:rPr lang="en-GB" sz="1800">
                <a:highlight>
                  <a:srgbClr val="FFFFFF"/>
                </a:highlight>
                <a:latin typeface="Helvetica Neue Light"/>
                <a:ea typeface="Helvetica Neue Light"/>
                <a:cs typeface="Helvetica Neue Light"/>
                <a:sym typeface="Helvetica Neue Light"/>
              </a:rPr>
              <a:t>Ve a “</a:t>
            </a:r>
            <a:r>
              <a:rPr i="1" lang="en-GB" sz="1800">
                <a:highlight>
                  <a:srgbClr val="FFFFFF"/>
                </a:highlight>
                <a:latin typeface="Helvetica Neue Light"/>
                <a:ea typeface="Helvetica Neue Light"/>
                <a:cs typeface="Helvetica Neue Light"/>
                <a:sym typeface="Helvetica Neue Light"/>
              </a:rPr>
              <a:t>preferencias de sistema</a:t>
            </a:r>
            <a:r>
              <a:rPr lang="en-GB" sz="1800">
                <a:highlight>
                  <a:srgbClr val="FFFFFF"/>
                </a:highlight>
                <a:latin typeface="Helvetica Neue Light"/>
                <a:ea typeface="Helvetica Neue Light"/>
                <a:cs typeface="Helvetica Neue Light"/>
                <a:sym typeface="Helvetica Neue Light"/>
              </a:rPr>
              <a:t>” → “</a:t>
            </a:r>
            <a:r>
              <a:rPr i="1" lang="en-GB" sz="1800">
                <a:highlight>
                  <a:srgbClr val="FFFFFF"/>
                </a:highlight>
                <a:latin typeface="Helvetica Neue Light"/>
                <a:ea typeface="Helvetica Neue Light"/>
                <a:cs typeface="Helvetica Neue Light"/>
                <a:sym typeface="Helvetica Neue Light"/>
              </a:rPr>
              <a:t>seguridad</a:t>
            </a:r>
            <a:r>
              <a:rPr lang="en-GB" sz="1800">
                <a:highlight>
                  <a:srgbClr val="FFFFFF"/>
                </a:highlight>
                <a:latin typeface="Helvetica Neue Light"/>
                <a:ea typeface="Helvetica Neue Light"/>
                <a:cs typeface="Helvetica Neue Light"/>
                <a:sym typeface="Helvetica Neue Light"/>
              </a:rPr>
              <a:t>” y encontrarán lo siguiente. Hacen clic en “</a:t>
            </a:r>
            <a:r>
              <a:rPr i="1" lang="en-GB" sz="1800">
                <a:highlight>
                  <a:srgbClr val="FFFFFF"/>
                </a:highlight>
                <a:latin typeface="Helvetica Neue Light"/>
                <a:ea typeface="Helvetica Neue Light"/>
                <a:cs typeface="Helvetica Neue Light"/>
                <a:sym typeface="Helvetica Neue Light"/>
              </a:rPr>
              <a:t>abrir de todos modos</a:t>
            </a:r>
            <a:r>
              <a:rPr lang="en-GB" sz="1800">
                <a:highlight>
                  <a:srgbClr val="FFFFFF"/>
                </a:highlight>
                <a:latin typeface="Helvetica Neue Light"/>
                <a:ea typeface="Helvetica Neue Light"/>
                <a:cs typeface="Helvetica Neue Light"/>
                <a:sym typeface="Helvetica Neue Light"/>
              </a:rPr>
              <a:t>”</a:t>
            </a:r>
            <a:endParaRPr sz="1800">
              <a:latin typeface="Helvetica Neue Light"/>
              <a:ea typeface="Helvetica Neue Light"/>
              <a:cs typeface="Helvetica Neue Light"/>
              <a:sym typeface="Helvetica Neue Light"/>
            </a:endParaRPr>
          </a:p>
        </p:txBody>
      </p:sp>
      <p:pic>
        <p:nvPicPr>
          <p:cNvPr id="384" name="Google Shape;384;p55"/>
          <p:cNvPicPr preferRelativeResize="0"/>
          <p:nvPr/>
        </p:nvPicPr>
        <p:blipFill>
          <a:blip r:embed="rId4">
            <a:alphaModFix/>
          </a:blip>
          <a:stretch>
            <a:fillRect/>
          </a:stretch>
        </p:blipFill>
        <p:spPr>
          <a:xfrm>
            <a:off x="786725" y="2317875"/>
            <a:ext cx="7598376" cy="1597325"/>
          </a:xfrm>
          <a:prstGeom prst="rect">
            <a:avLst/>
          </a:prstGeom>
          <a:noFill/>
          <a:ln>
            <a:noFill/>
          </a:ln>
        </p:spPr>
      </p:pic>
      <p:sp>
        <p:nvSpPr>
          <p:cNvPr id="385" name="Google Shape;385;p55"/>
          <p:cNvSpPr txBox="1"/>
          <p:nvPr/>
        </p:nvSpPr>
        <p:spPr>
          <a:xfrm>
            <a:off x="1626300" y="120850"/>
            <a:ext cx="58914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n-GB" sz="3600">
                <a:latin typeface="Anton"/>
                <a:ea typeface="Anton"/>
                <a:cs typeface="Anton"/>
                <a:sym typeface="Anton"/>
              </a:rPr>
              <a:t>INSTALACIÓN DE GIT (MAC)</a:t>
            </a:r>
            <a:endParaRPr i="1" sz="3600">
              <a:latin typeface="Anton"/>
              <a:ea typeface="Anton"/>
              <a:cs typeface="Anton"/>
              <a:sym typeface="Anton"/>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pic>
        <p:nvPicPr>
          <p:cNvPr id="390" name="Google Shape;390;p56"/>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391" name="Google Shape;391;p56"/>
          <p:cNvSpPr txBox="1"/>
          <p:nvPr/>
        </p:nvSpPr>
        <p:spPr>
          <a:xfrm>
            <a:off x="856925" y="1334325"/>
            <a:ext cx="74649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GB" sz="1800">
                <a:latin typeface="Helvetica Neue Light"/>
                <a:ea typeface="Helvetica Neue Light"/>
                <a:cs typeface="Helvetica Neue Light"/>
                <a:sym typeface="Helvetica Neue Light"/>
              </a:rPr>
              <a:t>4 - </a:t>
            </a:r>
            <a:r>
              <a:rPr lang="en-GB" sz="1800">
                <a:highlight>
                  <a:srgbClr val="FFFFFF"/>
                </a:highlight>
                <a:latin typeface="Helvetica Neue Light"/>
                <a:ea typeface="Helvetica Neue Light"/>
                <a:cs typeface="Helvetica Neue Light"/>
                <a:sym typeface="Helvetica Neue Light"/>
              </a:rPr>
              <a:t>Un cartel más, y clic en “abrir”.</a:t>
            </a:r>
            <a:endParaRPr sz="1800">
              <a:latin typeface="Helvetica Neue Light"/>
              <a:ea typeface="Helvetica Neue Light"/>
              <a:cs typeface="Helvetica Neue Light"/>
              <a:sym typeface="Helvetica Neue Light"/>
            </a:endParaRPr>
          </a:p>
        </p:txBody>
      </p:sp>
      <p:pic>
        <p:nvPicPr>
          <p:cNvPr id="392" name="Google Shape;392;p56"/>
          <p:cNvPicPr preferRelativeResize="0"/>
          <p:nvPr/>
        </p:nvPicPr>
        <p:blipFill>
          <a:blip r:embed="rId4">
            <a:alphaModFix/>
          </a:blip>
          <a:stretch>
            <a:fillRect/>
          </a:stretch>
        </p:blipFill>
        <p:spPr>
          <a:xfrm>
            <a:off x="2106638" y="2032125"/>
            <a:ext cx="4965478" cy="2806575"/>
          </a:xfrm>
          <a:prstGeom prst="rect">
            <a:avLst/>
          </a:prstGeom>
          <a:noFill/>
          <a:ln>
            <a:noFill/>
          </a:ln>
        </p:spPr>
      </p:pic>
      <p:sp>
        <p:nvSpPr>
          <p:cNvPr id="393" name="Google Shape;393;p56"/>
          <p:cNvSpPr txBox="1"/>
          <p:nvPr/>
        </p:nvSpPr>
        <p:spPr>
          <a:xfrm>
            <a:off x="1626300" y="120850"/>
            <a:ext cx="58914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n-GB" sz="3600">
                <a:latin typeface="Anton"/>
                <a:ea typeface="Anton"/>
                <a:cs typeface="Anton"/>
                <a:sym typeface="Anton"/>
              </a:rPr>
              <a:t>INSTALACIÓN DE GIT (MAC)</a:t>
            </a:r>
            <a:endParaRPr i="1" sz="3600">
              <a:latin typeface="Anton"/>
              <a:ea typeface="Anton"/>
              <a:cs typeface="Anton"/>
              <a:sym typeface="Anton"/>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pic>
        <p:nvPicPr>
          <p:cNvPr id="398" name="Google Shape;398;p57"/>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399" name="Google Shape;399;p57"/>
          <p:cNvSpPr txBox="1"/>
          <p:nvPr/>
        </p:nvSpPr>
        <p:spPr>
          <a:xfrm>
            <a:off x="856925" y="1334325"/>
            <a:ext cx="74649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GB" sz="1900">
                <a:latin typeface="Helvetica Neue Light"/>
                <a:ea typeface="Helvetica Neue Light"/>
                <a:cs typeface="Helvetica Neue Light"/>
                <a:sym typeface="Helvetica Neue Light"/>
              </a:rPr>
              <a:t>5 - </a:t>
            </a:r>
            <a:r>
              <a:rPr lang="en-GB" sz="1900">
                <a:highlight>
                  <a:srgbClr val="FFFFFF"/>
                </a:highlight>
                <a:latin typeface="Helvetica Neue Light"/>
                <a:ea typeface="Helvetica Neue Light"/>
                <a:cs typeface="Helvetica Neue Light"/>
                <a:sym typeface="Helvetica Neue Light"/>
              </a:rPr>
              <a:t>Instalado, haz clic en continuar hasta que diga “</a:t>
            </a:r>
            <a:r>
              <a:rPr i="1" lang="en-GB" sz="1900">
                <a:highlight>
                  <a:srgbClr val="FFFFFF"/>
                </a:highlight>
                <a:latin typeface="Helvetica Neue Light"/>
                <a:ea typeface="Helvetica Neue Light"/>
                <a:cs typeface="Helvetica Neue Light"/>
                <a:sym typeface="Helvetica Neue Light"/>
              </a:rPr>
              <a:t>la </a:t>
            </a:r>
            <a:r>
              <a:rPr i="1" lang="en-GB" sz="1900">
                <a:highlight>
                  <a:srgbClr val="FFFFFF"/>
                </a:highlight>
                <a:latin typeface="Helvetica Neue Light"/>
                <a:ea typeface="Helvetica Neue Light"/>
                <a:cs typeface="Helvetica Neue Light"/>
                <a:sym typeface="Helvetica Neue Light"/>
              </a:rPr>
              <a:t>instalación</a:t>
            </a:r>
            <a:r>
              <a:rPr i="1" lang="en-GB" sz="1900">
                <a:highlight>
                  <a:srgbClr val="FFFFFF"/>
                </a:highlight>
                <a:latin typeface="Helvetica Neue Light"/>
                <a:ea typeface="Helvetica Neue Light"/>
                <a:cs typeface="Helvetica Neue Light"/>
                <a:sym typeface="Helvetica Neue Light"/>
              </a:rPr>
              <a:t> se completó</a:t>
            </a:r>
            <a:r>
              <a:rPr lang="en-GB" sz="1900">
                <a:highlight>
                  <a:srgbClr val="FFFFFF"/>
                </a:highlight>
                <a:latin typeface="Helvetica Neue Light"/>
                <a:ea typeface="Helvetica Neue Light"/>
                <a:cs typeface="Helvetica Neue Light"/>
                <a:sym typeface="Helvetica Neue Light"/>
              </a:rPr>
              <a:t>”.</a:t>
            </a:r>
            <a:endParaRPr sz="1900">
              <a:latin typeface="Helvetica Neue Light"/>
              <a:ea typeface="Helvetica Neue Light"/>
              <a:cs typeface="Helvetica Neue Light"/>
              <a:sym typeface="Helvetica Neue Light"/>
            </a:endParaRPr>
          </a:p>
        </p:txBody>
      </p:sp>
      <p:pic>
        <p:nvPicPr>
          <p:cNvPr id="400" name="Google Shape;400;p57"/>
          <p:cNvPicPr preferRelativeResize="0"/>
          <p:nvPr/>
        </p:nvPicPr>
        <p:blipFill>
          <a:blip r:embed="rId4">
            <a:alphaModFix/>
          </a:blip>
          <a:stretch>
            <a:fillRect/>
          </a:stretch>
        </p:blipFill>
        <p:spPr>
          <a:xfrm>
            <a:off x="588063" y="2146300"/>
            <a:ext cx="4065192" cy="2887724"/>
          </a:xfrm>
          <a:prstGeom prst="rect">
            <a:avLst/>
          </a:prstGeom>
          <a:noFill/>
          <a:ln>
            <a:noFill/>
          </a:ln>
        </p:spPr>
      </p:pic>
      <p:pic>
        <p:nvPicPr>
          <p:cNvPr id="401" name="Google Shape;401;p57"/>
          <p:cNvPicPr preferRelativeResize="0"/>
          <p:nvPr/>
        </p:nvPicPr>
        <p:blipFill>
          <a:blip r:embed="rId5">
            <a:alphaModFix/>
          </a:blip>
          <a:stretch>
            <a:fillRect/>
          </a:stretch>
        </p:blipFill>
        <p:spPr>
          <a:xfrm>
            <a:off x="4748089" y="2146300"/>
            <a:ext cx="4065201" cy="2894329"/>
          </a:xfrm>
          <a:prstGeom prst="rect">
            <a:avLst/>
          </a:prstGeom>
          <a:noFill/>
          <a:ln>
            <a:noFill/>
          </a:ln>
        </p:spPr>
      </p:pic>
      <p:sp>
        <p:nvSpPr>
          <p:cNvPr id="402" name="Google Shape;402;p57"/>
          <p:cNvSpPr txBox="1"/>
          <p:nvPr/>
        </p:nvSpPr>
        <p:spPr>
          <a:xfrm>
            <a:off x="1626300" y="120850"/>
            <a:ext cx="58914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n-GB" sz="3600">
                <a:latin typeface="Anton"/>
                <a:ea typeface="Anton"/>
                <a:cs typeface="Anton"/>
                <a:sym typeface="Anton"/>
              </a:rPr>
              <a:t>INSTALACIÓN DE GIT (MAC)</a:t>
            </a:r>
            <a:endParaRPr i="1" sz="3600">
              <a:latin typeface="Anton"/>
              <a:ea typeface="Anton"/>
              <a:cs typeface="Anton"/>
              <a:sym typeface="Anton"/>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pic>
        <p:nvPicPr>
          <p:cNvPr id="407" name="Google Shape;407;p58"/>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408" name="Google Shape;408;p58"/>
          <p:cNvSpPr txBox="1"/>
          <p:nvPr/>
        </p:nvSpPr>
        <p:spPr>
          <a:xfrm>
            <a:off x="4860825" y="2592550"/>
            <a:ext cx="3795000" cy="1572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GB" sz="2100">
                <a:highlight>
                  <a:srgbClr val="FFFFFF"/>
                </a:highlight>
                <a:latin typeface="Helvetica Neue Light"/>
                <a:ea typeface="Helvetica Neue Light"/>
                <a:cs typeface="Helvetica Neue Light"/>
                <a:sym typeface="Helvetica Neue Light"/>
              </a:rPr>
              <a:t>Buscar en su menú el Git Bash, para abrir la terminal e iniciar con los comandos.</a:t>
            </a:r>
            <a:endParaRPr sz="2100">
              <a:highlight>
                <a:srgbClr val="FFFFFF"/>
              </a:highlight>
              <a:latin typeface="Helvetica Neue Light"/>
              <a:ea typeface="Helvetica Neue Light"/>
              <a:cs typeface="Helvetica Neue Light"/>
              <a:sym typeface="Helvetica Neue Light"/>
            </a:endParaRPr>
          </a:p>
        </p:txBody>
      </p:sp>
      <p:pic>
        <p:nvPicPr>
          <p:cNvPr id="409" name="Google Shape;409;p58"/>
          <p:cNvPicPr preferRelativeResize="0"/>
          <p:nvPr/>
        </p:nvPicPr>
        <p:blipFill>
          <a:blip r:embed="rId4">
            <a:alphaModFix/>
          </a:blip>
          <a:stretch>
            <a:fillRect/>
          </a:stretch>
        </p:blipFill>
        <p:spPr>
          <a:xfrm>
            <a:off x="786725" y="1353878"/>
            <a:ext cx="3975275" cy="3387275"/>
          </a:xfrm>
          <a:prstGeom prst="rect">
            <a:avLst/>
          </a:prstGeom>
          <a:noFill/>
          <a:ln>
            <a:noFill/>
          </a:ln>
        </p:spPr>
      </p:pic>
      <p:sp>
        <p:nvSpPr>
          <p:cNvPr id="410" name="Google Shape;410;p58"/>
          <p:cNvSpPr txBox="1"/>
          <p:nvPr/>
        </p:nvSpPr>
        <p:spPr>
          <a:xfrm>
            <a:off x="1626300" y="120850"/>
            <a:ext cx="58914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n-GB" sz="3600">
                <a:latin typeface="Anton"/>
                <a:ea typeface="Anton"/>
                <a:cs typeface="Anton"/>
                <a:sym typeface="Anton"/>
              </a:rPr>
              <a:t>EMPECEMOS CON GIT</a:t>
            </a:r>
            <a:endParaRPr i="1" sz="3600">
              <a:latin typeface="Anton"/>
              <a:ea typeface="Anton"/>
              <a:cs typeface="Anton"/>
              <a:sym typeface="Anton"/>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pic>
        <p:nvPicPr>
          <p:cNvPr id="415" name="Google Shape;415;p59"/>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416" name="Google Shape;416;p59"/>
          <p:cNvSpPr txBox="1"/>
          <p:nvPr/>
        </p:nvSpPr>
        <p:spPr>
          <a:xfrm>
            <a:off x="514650" y="1811850"/>
            <a:ext cx="8114700" cy="406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GB" sz="1800">
                <a:latin typeface="Helvetica Neue Light"/>
                <a:ea typeface="Helvetica Neue Light"/>
                <a:cs typeface="Helvetica Neue Light"/>
                <a:sym typeface="Helvetica Neue Light"/>
              </a:rPr>
              <a:t>Escribe </a:t>
            </a:r>
            <a:r>
              <a:rPr i="1" lang="en-GB" sz="1800">
                <a:latin typeface="Helvetica Neue Light"/>
                <a:ea typeface="Helvetica Neue Light"/>
                <a:cs typeface="Helvetica Neue Light"/>
                <a:sym typeface="Helvetica Neue Light"/>
              </a:rPr>
              <a:t>git --version</a:t>
            </a:r>
            <a:r>
              <a:rPr lang="en-GB" sz="1800">
                <a:latin typeface="Helvetica Neue Light"/>
                <a:ea typeface="Helvetica Neue Light"/>
                <a:cs typeface="Helvetica Neue Light"/>
                <a:sym typeface="Helvetica Neue Light"/>
              </a:rPr>
              <a:t> y presiona Enter.</a:t>
            </a:r>
            <a:endParaRPr sz="1800">
              <a:latin typeface="Helvetica Neue Light"/>
              <a:ea typeface="Helvetica Neue Light"/>
              <a:cs typeface="Helvetica Neue Light"/>
              <a:sym typeface="Helvetica Neue Light"/>
            </a:endParaRPr>
          </a:p>
        </p:txBody>
      </p:sp>
      <p:graphicFrame>
        <p:nvGraphicFramePr>
          <p:cNvPr id="417" name="Google Shape;417;p59"/>
          <p:cNvGraphicFramePr/>
          <p:nvPr/>
        </p:nvGraphicFramePr>
        <p:xfrm>
          <a:off x="1409475" y="2761225"/>
          <a:ext cx="3000000" cy="3000000"/>
        </p:xfrm>
        <a:graphic>
          <a:graphicData uri="http://schemas.openxmlformats.org/drawingml/2006/table">
            <a:tbl>
              <a:tblPr>
                <a:noFill/>
                <a:tableStyleId>{8088837B-DAE0-465A-B0A5-F7473DDF5254}</a:tableStyleId>
              </a:tblPr>
              <a:tblGrid>
                <a:gridCol w="5047900"/>
              </a:tblGrid>
              <a:tr h="12700">
                <a:tc>
                  <a:txBody>
                    <a:bodyPr/>
                    <a:lstStyle/>
                    <a:p>
                      <a:pPr indent="0" lvl="0" marL="0" rtl="0" algn="l">
                        <a:spcBef>
                          <a:spcPts val="0"/>
                        </a:spcBef>
                        <a:spcAft>
                          <a:spcPts val="0"/>
                        </a:spcAft>
                        <a:buNone/>
                      </a:pPr>
                      <a:r>
                        <a:rPr lang="en-GB" sz="1800">
                          <a:solidFill>
                            <a:srgbClr val="00FF00"/>
                          </a:solidFill>
                          <a:highlight>
                            <a:srgbClr val="000000"/>
                          </a:highlight>
                          <a:latin typeface="Didact Gothic"/>
                          <a:ea typeface="Didact Gothic"/>
                          <a:cs typeface="Didact Gothic"/>
                          <a:sym typeface="Didact Gothic"/>
                        </a:rPr>
                        <a:t>john@MyShopSolutions</a:t>
                      </a:r>
                      <a:r>
                        <a:rPr lang="en-GB" sz="1800">
                          <a:solidFill>
                            <a:srgbClr val="FF00FF"/>
                          </a:solidFill>
                          <a:highlight>
                            <a:srgbClr val="000000"/>
                          </a:highlight>
                          <a:latin typeface="Didact Gothic"/>
                          <a:ea typeface="Didact Gothic"/>
                          <a:cs typeface="Didact Gothic"/>
                          <a:sym typeface="Didact Gothic"/>
                        </a:rPr>
                        <a:t>: ~$</a:t>
                      </a:r>
                      <a:r>
                        <a:rPr lang="en-GB" sz="1800">
                          <a:solidFill>
                            <a:srgbClr val="F3F3F3"/>
                          </a:solidFill>
                          <a:highlight>
                            <a:srgbClr val="000000"/>
                          </a:highlight>
                          <a:latin typeface="Didact Gothic"/>
                          <a:ea typeface="Didact Gothic"/>
                          <a:cs typeface="Didact Gothic"/>
                          <a:sym typeface="Didact Gothic"/>
                        </a:rPr>
                        <a:t> git --version</a:t>
                      </a:r>
                      <a:endParaRPr sz="1800">
                        <a:solidFill>
                          <a:srgbClr val="F3F3F3"/>
                        </a:solidFill>
                        <a:highlight>
                          <a:srgbClr val="000000"/>
                        </a:highlight>
                        <a:latin typeface="Didact Gothic"/>
                        <a:ea typeface="Didact Gothic"/>
                        <a:cs typeface="Didact Gothic"/>
                        <a:sym typeface="Didact Gothic"/>
                      </a:endParaRPr>
                    </a:p>
                    <a:p>
                      <a:pPr indent="0" lvl="0" marL="0" rtl="0" algn="l">
                        <a:spcBef>
                          <a:spcPts val="0"/>
                        </a:spcBef>
                        <a:spcAft>
                          <a:spcPts val="0"/>
                        </a:spcAft>
                        <a:buClr>
                          <a:schemeClr val="dk1"/>
                        </a:buClr>
                        <a:buSzPts val="1100"/>
                        <a:buFont typeface="Arial"/>
                        <a:buNone/>
                      </a:pPr>
                      <a:r>
                        <a:rPr lang="en-GB" sz="1800">
                          <a:solidFill>
                            <a:srgbClr val="FFFFFF"/>
                          </a:solidFill>
                          <a:highlight>
                            <a:schemeClr val="dk1"/>
                          </a:highlight>
                          <a:latin typeface="Didact Gothic"/>
                          <a:ea typeface="Didact Gothic"/>
                          <a:cs typeface="Didact Gothic"/>
                          <a:sym typeface="Didact Gothic"/>
                        </a:rPr>
                        <a:t>git version 2.17.1</a:t>
                      </a:r>
                      <a:endParaRPr sz="1800">
                        <a:solidFill>
                          <a:srgbClr val="FFFFFF"/>
                        </a:solidFill>
                        <a:highlight>
                          <a:schemeClr val="dk1"/>
                        </a:highlight>
                        <a:latin typeface="Didact Gothic"/>
                        <a:ea typeface="Didact Gothic"/>
                        <a:cs typeface="Didact Gothic"/>
                        <a:sym typeface="Didact Gothic"/>
                      </a:endParaRPr>
                    </a:p>
                    <a:p>
                      <a:pPr indent="0" lvl="0" marL="0" rtl="0" algn="l">
                        <a:spcBef>
                          <a:spcPts val="0"/>
                        </a:spcBef>
                        <a:spcAft>
                          <a:spcPts val="0"/>
                        </a:spcAft>
                        <a:buClr>
                          <a:schemeClr val="dk1"/>
                        </a:buClr>
                        <a:buSzPts val="1100"/>
                        <a:buFont typeface="Arial"/>
                        <a:buNone/>
                      </a:pPr>
                      <a:r>
                        <a:rPr lang="en-GB" sz="1800">
                          <a:solidFill>
                            <a:srgbClr val="00FF00"/>
                          </a:solidFill>
                          <a:highlight>
                            <a:schemeClr val="dk1"/>
                          </a:highlight>
                          <a:latin typeface="Didact Gothic"/>
                          <a:ea typeface="Didact Gothic"/>
                          <a:cs typeface="Didact Gothic"/>
                          <a:sym typeface="Didact Gothic"/>
                        </a:rPr>
                        <a:t>john@MyShopSolutions</a:t>
                      </a:r>
                      <a:r>
                        <a:rPr lang="en-GB" sz="1800">
                          <a:solidFill>
                            <a:srgbClr val="FF00FF"/>
                          </a:solidFill>
                          <a:highlight>
                            <a:schemeClr val="dk1"/>
                          </a:highlight>
                          <a:latin typeface="Didact Gothic"/>
                          <a:ea typeface="Didact Gothic"/>
                          <a:cs typeface="Didact Gothic"/>
                          <a:sym typeface="Didact Gothic"/>
                        </a:rPr>
                        <a:t>: ~$</a:t>
                      </a:r>
                      <a:endParaRPr sz="1800">
                        <a:solidFill>
                          <a:srgbClr val="999999"/>
                        </a:solidFill>
                        <a:highlight>
                          <a:schemeClr val="dk1"/>
                        </a:highlight>
                        <a:latin typeface="Didact Gothic"/>
                        <a:ea typeface="Didact Gothic"/>
                        <a:cs typeface="Didact Gothic"/>
                        <a:sym typeface="Didact Gothic"/>
                      </a:endParaRPr>
                    </a:p>
                  </a:txBody>
                  <a:tcPr marT="63500" marB="63500" marR="63500" marL="63500">
                    <a:solidFill>
                      <a:srgbClr val="000000"/>
                    </a:solidFill>
                  </a:tcPr>
                </a:tc>
              </a:tr>
            </a:tbl>
          </a:graphicData>
        </a:graphic>
      </p:graphicFrame>
      <p:sp>
        <p:nvSpPr>
          <p:cNvPr id="418" name="Google Shape;418;p59"/>
          <p:cNvSpPr txBox="1"/>
          <p:nvPr/>
        </p:nvSpPr>
        <p:spPr>
          <a:xfrm>
            <a:off x="1626300" y="120850"/>
            <a:ext cx="58914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n-GB" sz="3600">
                <a:latin typeface="Anton"/>
                <a:ea typeface="Anton"/>
                <a:cs typeface="Anton"/>
                <a:sym typeface="Anton"/>
              </a:rPr>
              <a:t>VERIFICANDO VERSIÓN DE GIT</a:t>
            </a:r>
            <a:endParaRPr i="1" sz="3600">
              <a:latin typeface="Anton"/>
              <a:ea typeface="Anton"/>
              <a:cs typeface="Anton"/>
              <a:sym typeface="Anton"/>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pic>
        <p:nvPicPr>
          <p:cNvPr id="423" name="Google Shape;423;p60"/>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424" name="Google Shape;424;p60"/>
          <p:cNvSpPr txBox="1"/>
          <p:nvPr/>
        </p:nvSpPr>
        <p:spPr>
          <a:xfrm>
            <a:off x="1023600" y="1597950"/>
            <a:ext cx="7096800" cy="2421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GB" sz="2300">
                <a:latin typeface="Helvetica Neue"/>
                <a:ea typeface="Helvetica Neue"/>
                <a:cs typeface="Helvetica Neue"/>
                <a:sym typeface="Helvetica Neue"/>
              </a:rPr>
              <a:t>Tu identidad</a:t>
            </a:r>
            <a:endParaRPr b="1" sz="2300">
              <a:latin typeface="Helvetica Neue"/>
              <a:ea typeface="Helvetica Neue"/>
              <a:cs typeface="Helvetica Neue"/>
              <a:sym typeface="Helvetica Neue"/>
            </a:endParaRPr>
          </a:p>
          <a:p>
            <a:pPr indent="0" lvl="0" marL="0" rtl="0" algn="ctr">
              <a:lnSpc>
                <a:spcPct val="115000"/>
              </a:lnSpc>
              <a:spcBef>
                <a:spcPts val="0"/>
              </a:spcBef>
              <a:spcAft>
                <a:spcPts val="0"/>
              </a:spcAft>
              <a:buNone/>
            </a:pPr>
            <a:r>
              <a:t/>
            </a:r>
            <a:endParaRPr sz="1800" u="sng">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rPr lang="en-GB" sz="1800">
                <a:latin typeface="Helvetica Neue Light"/>
                <a:ea typeface="Helvetica Neue Light"/>
                <a:cs typeface="Helvetica Neue Light"/>
                <a:sym typeface="Helvetica Neue Light"/>
              </a:rPr>
              <a:t>Lo primero que deberías hacer cuando instalas Git es establecer tu nombre de usuario y dirección de correo electrónico. Esto es importante porque las confirmaciones de cambios (commits) en Git usan esta información, y es introducida de manera inmutable en los commits que envías.</a:t>
            </a:r>
            <a:endParaRPr sz="1800">
              <a:latin typeface="Helvetica Neue Light"/>
              <a:ea typeface="Helvetica Neue Light"/>
              <a:cs typeface="Helvetica Neue Light"/>
              <a:sym typeface="Helvetica Neue Light"/>
            </a:endParaRPr>
          </a:p>
        </p:txBody>
      </p:sp>
      <p:sp>
        <p:nvSpPr>
          <p:cNvPr id="425" name="Google Shape;425;p60"/>
          <p:cNvSpPr txBox="1"/>
          <p:nvPr/>
        </p:nvSpPr>
        <p:spPr>
          <a:xfrm>
            <a:off x="1264200" y="234975"/>
            <a:ext cx="66156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n-GB" sz="3600">
                <a:latin typeface="Anton"/>
                <a:ea typeface="Anton"/>
                <a:cs typeface="Anton"/>
                <a:sym typeface="Anton"/>
              </a:rPr>
              <a:t>CONFIGURANDO GIT POR PRIMERA VEZ</a:t>
            </a:r>
            <a:endParaRPr i="1" sz="3600">
              <a:latin typeface="Anton"/>
              <a:ea typeface="Anton"/>
              <a:cs typeface="Anton"/>
              <a:sym typeface="Anton"/>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cxnSp>
        <p:nvCxnSpPr>
          <p:cNvPr id="430" name="Google Shape;430;p61"/>
          <p:cNvCxnSpPr>
            <a:stCxn id="431" idx="6"/>
            <a:endCxn id="432" idx="2"/>
          </p:cNvCxnSpPr>
          <p:nvPr/>
        </p:nvCxnSpPr>
        <p:spPr>
          <a:xfrm>
            <a:off x="1841480" y="2469625"/>
            <a:ext cx="5595900" cy="45900"/>
          </a:xfrm>
          <a:prstGeom prst="straightConnector1">
            <a:avLst/>
          </a:prstGeom>
          <a:noFill/>
          <a:ln cap="flat" cmpd="sng" w="9525">
            <a:solidFill>
              <a:srgbClr val="3CEFAB"/>
            </a:solidFill>
            <a:prstDash val="solid"/>
            <a:round/>
            <a:headEnd len="sm" w="sm" type="none"/>
            <a:tailEnd len="sm" w="sm" type="none"/>
          </a:ln>
        </p:spPr>
      </p:cxnSp>
      <p:sp>
        <p:nvSpPr>
          <p:cNvPr id="433" name="Google Shape;433;p61"/>
          <p:cNvSpPr/>
          <p:nvPr/>
        </p:nvSpPr>
        <p:spPr>
          <a:xfrm>
            <a:off x="4264955" y="2208600"/>
            <a:ext cx="614100" cy="614100"/>
          </a:xfrm>
          <a:prstGeom prst="ellipse">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E0FF00"/>
              </a:solidFill>
              <a:latin typeface="Arial"/>
              <a:ea typeface="Arial"/>
              <a:cs typeface="Arial"/>
              <a:sym typeface="Arial"/>
            </a:endParaRPr>
          </a:p>
        </p:txBody>
      </p:sp>
      <p:sp>
        <p:nvSpPr>
          <p:cNvPr id="432" name="Google Shape;432;p61"/>
          <p:cNvSpPr/>
          <p:nvPr/>
        </p:nvSpPr>
        <p:spPr>
          <a:xfrm>
            <a:off x="7437309" y="2208600"/>
            <a:ext cx="614100" cy="614100"/>
          </a:xfrm>
          <a:prstGeom prst="ellipse">
            <a:avLst/>
          </a:prstGeom>
          <a:solidFill>
            <a:srgbClr val="3CEFAB"/>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E0FF00"/>
              </a:solidFill>
              <a:latin typeface="Arial"/>
              <a:ea typeface="Arial"/>
              <a:cs typeface="Arial"/>
              <a:sym typeface="Arial"/>
            </a:endParaRPr>
          </a:p>
        </p:txBody>
      </p:sp>
      <p:sp>
        <p:nvSpPr>
          <p:cNvPr id="434" name="Google Shape;434;p61"/>
          <p:cNvSpPr txBox="1"/>
          <p:nvPr/>
        </p:nvSpPr>
        <p:spPr>
          <a:xfrm>
            <a:off x="228600" y="3084225"/>
            <a:ext cx="2755200" cy="10656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800"/>
              <a:buFont typeface="Arial"/>
              <a:buNone/>
            </a:pPr>
            <a:r>
              <a:rPr lang="en-GB" sz="1800">
                <a:solidFill>
                  <a:schemeClr val="dk1"/>
                </a:solidFill>
                <a:highlight>
                  <a:schemeClr val="lt1"/>
                </a:highlight>
                <a:latin typeface="Helvetica Neue Light"/>
                <a:ea typeface="Helvetica Neue Light"/>
                <a:cs typeface="Helvetica Neue Light"/>
                <a:sym typeface="Helvetica Neue Light"/>
              </a:rPr>
              <a:t>Elige un nombre de usuario que recuerdes fácil, y el email que en la próxima clase usarás en Github.</a:t>
            </a:r>
            <a:endParaRPr b="0" i="0" sz="1800" u="none" cap="none" strike="noStrike">
              <a:solidFill>
                <a:srgbClr val="000000"/>
              </a:solidFill>
              <a:latin typeface="Helvetica Neue Light"/>
              <a:ea typeface="Helvetica Neue Light"/>
              <a:cs typeface="Helvetica Neue Light"/>
              <a:sym typeface="Helvetica Neue Light"/>
            </a:endParaRPr>
          </a:p>
        </p:txBody>
      </p:sp>
      <p:sp>
        <p:nvSpPr>
          <p:cNvPr id="435" name="Google Shape;435;p61"/>
          <p:cNvSpPr txBox="1"/>
          <p:nvPr/>
        </p:nvSpPr>
        <p:spPr>
          <a:xfrm>
            <a:off x="3479800" y="3089025"/>
            <a:ext cx="2390700" cy="10656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800"/>
              <a:buFont typeface="Arial"/>
              <a:buNone/>
            </a:pPr>
            <a:r>
              <a:rPr lang="en-GB" sz="1800">
                <a:solidFill>
                  <a:schemeClr val="dk1"/>
                </a:solidFill>
                <a:highlight>
                  <a:schemeClr val="lt1"/>
                </a:highlight>
                <a:latin typeface="Helvetica Neue Light"/>
                <a:ea typeface="Helvetica Neue Light"/>
                <a:cs typeface="Helvetica Neue Light"/>
                <a:sym typeface="Helvetica Neue Light"/>
              </a:rPr>
              <a:t>Establece el nombre con el comando: git config --global user.name "Nombre Apellido".</a:t>
            </a:r>
            <a:endParaRPr b="0" i="0" sz="1800" u="none" cap="none" strike="noStrike">
              <a:solidFill>
                <a:srgbClr val="000000"/>
              </a:solidFill>
              <a:latin typeface="Helvetica Neue Light"/>
              <a:ea typeface="Helvetica Neue Light"/>
              <a:cs typeface="Helvetica Neue Light"/>
              <a:sym typeface="Helvetica Neue Light"/>
            </a:endParaRPr>
          </a:p>
        </p:txBody>
      </p:sp>
      <p:sp>
        <p:nvSpPr>
          <p:cNvPr id="436" name="Google Shape;436;p61"/>
          <p:cNvSpPr txBox="1"/>
          <p:nvPr/>
        </p:nvSpPr>
        <p:spPr>
          <a:xfrm>
            <a:off x="6100200" y="2931825"/>
            <a:ext cx="2755200" cy="10656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800"/>
              <a:buFont typeface="Arial"/>
              <a:buNone/>
            </a:pPr>
            <a:r>
              <a:rPr lang="en-GB" sz="1800">
                <a:solidFill>
                  <a:schemeClr val="dk1"/>
                </a:solidFill>
                <a:highlight>
                  <a:schemeClr val="lt1"/>
                </a:highlight>
                <a:latin typeface="Helvetica Neue Light"/>
                <a:ea typeface="Helvetica Neue Light"/>
                <a:cs typeface="Helvetica Neue Light"/>
                <a:sym typeface="Helvetica Neue Light"/>
              </a:rPr>
              <a:t>Establece el correo a usar con el comando.  git config --global user.email johndoe@example.com</a:t>
            </a:r>
            <a:endParaRPr b="0" i="0" sz="1800" u="none" cap="none" strike="noStrike">
              <a:solidFill>
                <a:srgbClr val="000000"/>
              </a:solidFill>
              <a:latin typeface="Helvetica Neue Light"/>
              <a:ea typeface="Helvetica Neue Light"/>
              <a:cs typeface="Helvetica Neue Light"/>
              <a:sym typeface="Helvetica Neue Light"/>
            </a:endParaRPr>
          </a:p>
        </p:txBody>
      </p:sp>
      <p:sp>
        <p:nvSpPr>
          <p:cNvPr id="437" name="Google Shape;437;p61"/>
          <p:cNvSpPr txBox="1"/>
          <p:nvPr/>
        </p:nvSpPr>
        <p:spPr>
          <a:xfrm>
            <a:off x="4403387" y="2235539"/>
            <a:ext cx="270300" cy="367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n-GB" sz="2400" u="none" cap="none" strike="noStrike">
                <a:solidFill>
                  <a:srgbClr val="000000"/>
                </a:solidFill>
                <a:latin typeface="Helvetica Neue Light"/>
                <a:ea typeface="Helvetica Neue Light"/>
                <a:cs typeface="Helvetica Neue Light"/>
                <a:sym typeface="Helvetica Neue Light"/>
              </a:rPr>
              <a:t>2</a:t>
            </a:r>
            <a:endParaRPr b="0" i="0" sz="2400" u="none" cap="none" strike="noStrike">
              <a:solidFill>
                <a:srgbClr val="000000"/>
              </a:solidFill>
              <a:latin typeface="Helvetica Neue Light"/>
              <a:ea typeface="Helvetica Neue Light"/>
              <a:cs typeface="Helvetica Neue Light"/>
              <a:sym typeface="Helvetica Neue Light"/>
            </a:endParaRPr>
          </a:p>
        </p:txBody>
      </p:sp>
      <p:sp>
        <p:nvSpPr>
          <p:cNvPr id="438" name="Google Shape;438;p61"/>
          <p:cNvSpPr txBox="1"/>
          <p:nvPr/>
        </p:nvSpPr>
        <p:spPr>
          <a:xfrm>
            <a:off x="7570057" y="2263295"/>
            <a:ext cx="270300" cy="312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0" i="0" lang="en-GB" sz="2400" u="none" cap="none" strike="noStrike">
                <a:solidFill>
                  <a:srgbClr val="000000"/>
                </a:solidFill>
                <a:latin typeface="Helvetica Neue Light"/>
                <a:ea typeface="Helvetica Neue Light"/>
                <a:cs typeface="Helvetica Neue Light"/>
                <a:sym typeface="Helvetica Neue Light"/>
              </a:rPr>
              <a:t>3</a:t>
            </a:r>
            <a:endParaRPr b="0" i="0" sz="2400" u="none" cap="none" strike="noStrike">
              <a:solidFill>
                <a:srgbClr val="000000"/>
              </a:solidFill>
              <a:latin typeface="Helvetica Neue Light"/>
              <a:ea typeface="Helvetica Neue Light"/>
              <a:cs typeface="Helvetica Neue Light"/>
              <a:sym typeface="Helvetica Neue Light"/>
            </a:endParaRPr>
          </a:p>
        </p:txBody>
      </p:sp>
      <p:pic>
        <p:nvPicPr>
          <p:cNvPr id="439" name="Google Shape;439;p61"/>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440" name="Google Shape;440;p61"/>
          <p:cNvSpPr txBox="1"/>
          <p:nvPr/>
        </p:nvSpPr>
        <p:spPr>
          <a:xfrm>
            <a:off x="1311600" y="865925"/>
            <a:ext cx="6520800" cy="989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n-GB" sz="3600">
                <a:solidFill>
                  <a:schemeClr val="dk1"/>
                </a:solidFill>
                <a:latin typeface="Anton"/>
                <a:ea typeface="Anton"/>
                <a:cs typeface="Anton"/>
                <a:sym typeface="Anton"/>
              </a:rPr>
              <a:t>CONFIGURANDO GIT POR PRIMERA VEZ</a:t>
            </a:r>
            <a:endParaRPr i="1" sz="3600">
              <a:solidFill>
                <a:schemeClr val="dk1"/>
              </a:solidFill>
              <a:latin typeface="Anton"/>
              <a:ea typeface="Anton"/>
              <a:cs typeface="Anton"/>
              <a:sym typeface="Anton"/>
            </a:endParaRPr>
          </a:p>
          <a:p>
            <a:pPr indent="0" lvl="0" marL="0" marR="0" rtl="0" algn="ctr">
              <a:lnSpc>
                <a:spcPct val="100000"/>
              </a:lnSpc>
              <a:spcBef>
                <a:spcPts val="0"/>
              </a:spcBef>
              <a:spcAft>
                <a:spcPts val="0"/>
              </a:spcAft>
              <a:buClr>
                <a:srgbClr val="000000"/>
              </a:buClr>
              <a:buSzPts val="3600"/>
              <a:buFont typeface="Arial"/>
              <a:buNone/>
            </a:pPr>
            <a:r>
              <a:t/>
            </a:r>
            <a:endParaRPr i="1" sz="3600">
              <a:solidFill>
                <a:schemeClr val="dk1"/>
              </a:solidFill>
              <a:latin typeface="Anton"/>
              <a:ea typeface="Anton"/>
              <a:cs typeface="Anton"/>
              <a:sym typeface="Anton"/>
            </a:endParaRPr>
          </a:p>
        </p:txBody>
      </p:sp>
      <p:sp>
        <p:nvSpPr>
          <p:cNvPr id="431" name="Google Shape;431;p61"/>
          <p:cNvSpPr/>
          <p:nvPr/>
        </p:nvSpPr>
        <p:spPr>
          <a:xfrm>
            <a:off x="1227380" y="2162575"/>
            <a:ext cx="614100" cy="614100"/>
          </a:xfrm>
          <a:prstGeom prst="ellipse">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E0FF00"/>
              </a:solidFill>
              <a:latin typeface="Arial"/>
              <a:ea typeface="Arial"/>
              <a:cs typeface="Arial"/>
              <a:sym typeface="Arial"/>
            </a:endParaRPr>
          </a:p>
        </p:txBody>
      </p:sp>
      <p:sp>
        <p:nvSpPr>
          <p:cNvPr id="441" name="Google Shape;441;p61"/>
          <p:cNvSpPr txBox="1"/>
          <p:nvPr/>
        </p:nvSpPr>
        <p:spPr>
          <a:xfrm>
            <a:off x="1379850" y="2187098"/>
            <a:ext cx="270300" cy="312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lang="en-GB" sz="2400">
                <a:latin typeface="Helvetica Neue Light"/>
                <a:ea typeface="Helvetica Neue Light"/>
                <a:cs typeface="Helvetica Neue Light"/>
                <a:sym typeface="Helvetica Neue Light"/>
              </a:rPr>
              <a:t>1</a:t>
            </a:r>
            <a:endParaRPr b="0" i="0" sz="2400" u="none" cap="none" strike="noStrike">
              <a:solidFill>
                <a:srgbClr val="000000"/>
              </a:solidFill>
              <a:latin typeface="Helvetica Neue Light"/>
              <a:ea typeface="Helvetica Neue Light"/>
              <a:cs typeface="Helvetica Neue Light"/>
              <a:sym typeface="Helvetica Neue Light"/>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pic>
        <p:nvPicPr>
          <p:cNvPr id="446" name="Google Shape;446;p62"/>
          <p:cNvPicPr preferRelativeResize="0"/>
          <p:nvPr/>
        </p:nvPicPr>
        <p:blipFill>
          <a:blip r:embed="rId3">
            <a:alphaModFix/>
          </a:blip>
          <a:stretch>
            <a:fillRect/>
          </a:stretch>
        </p:blipFill>
        <p:spPr>
          <a:xfrm>
            <a:off x="7567925" y="4659625"/>
            <a:ext cx="1186526" cy="330675"/>
          </a:xfrm>
          <a:prstGeom prst="rect">
            <a:avLst/>
          </a:prstGeom>
          <a:noFill/>
          <a:ln>
            <a:noFill/>
          </a:ln>
        </p:spPr>
      </p:pic>
      <p:graphicFrame>
        <p:nvGraphicFramePr>
          <p:cNvPr id="447" name="Google Shape;447;p62"/>
          <p:cNvGraphicFramePr/>
          <p:nvPr/>
        </p:nvGraphicFramePr>
        <p:xfrm>
          <a:off x="619225" y="2373025"/>
          <a:ext cx="3000000" cy="3000000"/>
        </p:xfrm>
        <a:graphic>
          <a:graphicData uri="http://schemas.openxmlformats.org/drawingml/2006/table">
            <a:tbl>
              <a:tblPr>
                <a:noFill/>
                <a:tableStyleId>{8088837B-DAE0-465A-B0A5-F7473DDF5254}</a:tableStyleId>
              </a:tblPr>
              <a:tblGrid>
                <a:gridCol w="7993975"/>
              </a:tblGrid>
              <a:tr h="12700">
                <a:tc>
                  <a:txBody>
                    <a:bodyPr/>
                    <a:lstStyle/>
                    <a:p>
                      <a:pPr indent="0" lvl="0" marL="0" rtl="0" algn="l">
                        <a:spcBef>
                          <a:spcPts val="0"/>
                        </a:spcBef>
                        <a:spcAft>
                          <a:spcPts val="0"/>
                        </a:spcAft>
                        <a:buClr>
                          <a:schemeClr val="dk1"/>
                        </a:buClr>
                        <a:buSzPts val="1100"/>
                        <a:buFont typeface="Arial"/>
                        <a:buNone/>
                      </a:pPr>
                      <a:r>
                        <a:rPr lang="en-GB" sz="1800">
                          <a:solidFill>
                            <a:srgbClr val="999999"/>
                          </a:solidFill>
                          <a:highlight>
                            <a:schemeClr val="dk1"/>
                          </a:highlight>
                          <a:latin typeface="Didact Gothic"/>
                          <a:ea typeface="Didact Gothic"/>
                          <a:cs typeface="Didact Gothic"/>
                          <a:sym typeface="Didact Gothic"/>
                        </a:rPr>
                        <a:t>/* Paso 2*/</a:t>
                      </a:r>
                      <a:endParaRPr sz="1800">
                        <a:solidFill>
                          <a:srgbClr val="00FF00"/>
                        </a:solidFill>
                        <a:highlight>
                          <a:srgbClr val="000000"/>
                        </a:highlight>
                        <a:latin typeface="Didact Gothic"/>
                        <a:ea typeface="Didact Gothic"/>
                        <a:cs typeface="Didact Gothic"/>
                        <a:sym typeface="Didact Gothic"/>
                      </a:endParaRPr>
                    </a:p>
                    <a:p>
                      <a:pPr indent="0" lvl="0" marL="0" rtl="0" algn="l">
                        <a:spcBef>
                          <a:spcPts val="0"/>
                        </a:spcBef>
                        <a:spcAft>
                          <a:spcPts val="0"/>
                        </a:spcAft>
                        <a:buNone/>
                      </a:pPr>
                      <a:r>
                        <a:rPr lang="en-GB" sz="1800">
                          <a:solidFill>
                            <a:srgbClr val="00FF00"/>
                          </a:solidFill>
                          <a:highlight>
                            <a:srgbClr val="000000"/>
                          </a:highlight>
                          <a:latin typeface="Didact Gothic"/>
                          <a:ea typeface="Didact Gothic"/>
                          <a:cs typeface="Didact Gothic"/>
                          <a:sym typeface="Didact Gothic"/>
                        </a:rPr>
                        <a:t>john@MyShopSolutions</a:t>
                      </a:r>
                      <a:r>
                        <a:rPr lang="en-GB" sz="1800">
                          <a:solidFill>
                            <a:srgbClr val="FF00FF"/>
                          </a:solidFill>
                          <a:highlight>
                            <a:srgbClr val="000000"/>
                          </a:highlight>
                          <a:latin typeface="Didact Gothic"/>
                          <a:ea typeface="Didact Gothic"/>
                          <a:cs typeface="Didact Gothic"/>
                          <a:sym typeface="Didact Gothic"/>
                        </a:rPr>
                        <a:t>: ~$</a:t>
                      </a:r>
                      <a:r>
                        <a:rPr lang="en-GB" sz="1800">
                          <a:solidFill>
                            <a:srgbClr val="F3F3F3"/>
                          </a:solidFill>
                          <a:highlight>
                            <a:srgbClr val="000000"/>
                          </a:highlight>
                          <a:latin typeface="Didact Gothic"/>
                          <a:ea typeface="Didact Gothic"/>
                          <a:cs typeface="Didact Gothic"/>
                          <a:sym typeface="Didact Gothic"/>
                        </a:rPr>
                        <a:t> git config --global user.name "John Doe"</a:t>
                      </a:r>
                      <a:endParaRPr sz="1800">
                        <a:solidFill>
                          <a:srgbClr val="F3F3F3"/>
                        </a:solidFill>
                        <a:highlight>
                          <a:srgbClr val="000000"/>
                        </a:highlight>
                        <a:latin typeface="Didact Gothic"/>
                        <a:ea typeface="Didact Gothic"/>
                        <a:cs typeface="Didact Gothic"/>
                        <a:sym typeface="Didact Gothic"/>
                      </a:endParaRPr>
                    </a:p>
                    <a:p>
                      <a:pPr indent="0" lvl="0" marL="0" rtl="0" algn="l">
                        <a:spcBef>
                          <a:spcPts val="0"/>
                        </a:spcBef>
                        <a:spcAft>
                          <a:spcPts val="0"/>
                        </a:spcAft>
                        <a:buClr>
                          <a:schemeClr val="dk1"/>
                        </a:buClr>
                        <a:buSzPts val="1100"/>
                        <a:buFont typeface="Arial"/>
                        <a:buNone/>
                      </a:pPr>
                      <a:r>
                        <a:rPr lang="en-GB" sz="1800">
                          <a:solidFill>
                            <a:srgbClr val="999999"/>
                          </a:solidFill>
                          <a:highlight>
                            <a:schemeClr val="dk1"/>
                          </a:highlight>
                          <a:latin typeface="Didact Gothic"/>
                          <a:ea typeface="Didact Gothic"/>
                          <a:cs typeface="Didact Gothic"/>
                          <a:sym typeface="Didact Gothic"/>
                        </a:rPr>
                        <a:t>/* Paso 3*/</a:t>
                      </a:r>
                      <a:endParaRPr sz="1800">
                        <a:solidFill>
                          <a:srgbClr val="F3F3F3"/>
                        </a:solidFill>
                        <a:highlight>
                          <a:srgbClr val="000000"/>
                        </a:highlight>
                        <a:latin typeface="Didact Gothic"/>
                        <a:ea typeface="Didact Gothic"/>
                        <a:cs typeface="Didact Gothic"/>
                        <a:sym typeface="Didact Gothic"/>
                      </a:endParaRPr>
                    </a:p>
                    <a:p>
                      <a:pPr indent="0" lvl="0" marL="0" rtl="0" algn="l">
                        <a:spcBef>
                          <a:spcPts val="0"/>
                        </a:spcBef>
                        <a:spcAft>
                          <a:spcPts val="0"/>
                        </a:spcAft>
                        <a:buClr>
                          <a:schemeClr val="dk1"/>
                        </a:buClr>
                        <a:buSzPts val="1100"/>
                        <a:buFont typeface="Arial"/>
                        <a:buNone/>
                      </a:pPr>
                      <a:r>
                        <a:rPr lang="en-GB" sz="1800">
                          <a:solidFill>
                            <a:srgbClr val="00FF00"/>
                          </a:solidFill>
                          <a:highlight>
                            <a:schemeClr val="dk1"/>
                          </a:highlight>
                          <a:latin typeface="Didact Gothic"/>
                          <a:ea typeface="Didact Gothic"/>
                          <a:cs typeface="Didact Gothic"/>
                          <a:sym typeface="Didact Gothic"/>
                        </a:rPr>
                        <a:t>john@MyShopSolutions</a:t>
                      </a:r>
                      <a:r>
                        <a:rPr lang="en-GB" sz="1800">
                          <a:solidFill>
                            <a:srgbClr val="FF00FF"/>
                          </a:solidFill>
                          <a:highlight>
                            <a:schemeClr val="dk1"/>
                          </a:highlight>
                          <a:latin typeface="Didact Gothic"/>
                          <a:ea typeface="Didact Gothic"/>
                          <a:cs typeface="Didact Gothic"/>
                          <a:sym typeface="Didact Gothic"/>
                        </a:rPr>
                        <a:t>:</a:t>
                      </a:r>
                      <a:r>
                        <a:rPr b="1" lang="en-GB" sz="1800">
                          <a:solidFill>
                            <a:srgbClr val="FF00FF"/>
                          </a:solidFill>
                          <a:highlight>
                            <a:schemeClr val="dk1"/>
                          </a:highlight>
                          <a:latin typeface="Didact Gothic"/>
                          <a:ea typeface="Didact Gothic"/>
                          <a:cs typeface="Didact Gothic"/>
                          <a:sym typeface="Didact Gothic"/>
                        </a:rPr>
                        <a:t>~$</a:t>
                      </a:r>
                      <a:r>
                        <a:rPr lang="en-GB" sz="1800">
                          <a:solidFill>
                            <a:srgbClr val="F3F3F3"/>
                          </a:solidFill>
                          <a:highlight>
                            <a:srgbClr val="000000"/>
                          </a:highlight>
                          <a:latin typeface="Didact Gothic"/>
                          <a:ea typeface="Didact Gothic"/>
                          <a:cs typeface="Didact Gothic"/>
                          <a:sym typeface="Didact Gothic"/>
                        </a:rPr>
                        <a:t> git config --global user.email johndoe@example.com</a:t>
                      </a:r>
                      <a:endParaRPr sz="1800">
                        <a:solidFill>
                          <a:srgbClr val="00FFFF"/>
                        </a:solidFill>
                        <a:highlight>
                          <a:srgbClr val="000000"/>
                        </a:highlight>
                        <a:latin typeface="Didact Gothic"/>
                        <a:ea typeface="Didact Gothic"/>
                        <a:cs typeface="Didact Gothic"/>
                        <a:sym typeface="Didact Gothic"/>
                      </a:endParaRPr>
                    </a:p>
                  </a:txBody>
                  <a:tcPr marT="63500" marB="63500" marR="63500" marL="63500">
                    <a:solidFill>
                      <a:srgbClr val="000000"/>
                    </a:solidFill>
                  </a:tcPr>
                </a:tc>
              </a:tr>
            </a:tbl>
          </a:graphicData>
        </a:graphic>
      </p:graphicFrame>
      <p:sp>
        <p:nvSpPr>
          <p:cNvPr id="448" name="Google Shape;448;p62"/>
          <p:cNvSpPr txBox="1"/>
          <p:nvPr/>
        </p:nvSpPr>
        <p:spPr>
          <a:xfrm>
            <a:off x="1264200" y="425650"/>
            <a:ext cx="66156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n-GB" sz="3600">
                <a:latin typeface="Anton"/>
                <a:ea typeface="Anton"/>
                <a:cs typeface="Anton"/>
                <a:sym typeface="Anton"/>
              </a:rPr>
              <a:t>CONFIGURANDO GIT POR PRIMERA VEZ</a:t>
            </a:r>
            <a:endParaRPr i="1" sz="3600">
              <a:latin typeface="Anton"/>
              <a:ea typeface="Anton"/>
              <a:cs typeface="Anton"/>
              <a:sym typeface="Anton"/>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FF00"/>
            </a:gs>
            <a:gs pos="100000">
              <a:srgbClr val="3CEFAB"/>
            </a:gs>
          </a:gsLst>
          <a:lin ang="10800025" scaled="0"/>
        </a:gradFill>
      </p:bgPr>
    </p:bg>
    <p:spTree>
      <p:nvGrpSpPr>
        <p:cNvPr id="452" name="Shape 452"/>
        <p:cNvGrpSpPr/>
        <p:nvPr/>
      </p:nvGrpSpPr>
      <p:grpSpPr>
        <a:xfrm>
          <a:off x="0" y="0"/>
          <a:ext cx="0" cy="0"/>
          <a:chOff x="0" y="0"/>
          <a:chExt cx="0" cy="0"/>
        </a:xfrm>
      </p:grpSpPr>
      <p:pic>
        <p:nvPicPr>
          <p:cNvPr id="453" name="Google Shape;453;p63"/>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454" name="Google Shape;454;p63"/>
          <p:cNvPicPr preferRelativeResize="0"/>
          <p:nvPr/>
        </p:nvPicPr>
        <p:blipFill rotWithShape="1">
          <a:blip r:embed="rId4">
            <a:alphaModFix/>
          </a:blip>
          <a:srcRect b="0" l="0" r="0" t="0"/>
          <a:stretch/>
        </p:blipFill>
        <p:spPr>
          <a:xfrm>
            <a:off x="7120275" y="228143"/>
            <a:ext cx="1634174" cy="639850"/>
          </a:xfrm>
          <a:prstGeom prst="rect">
            <a:avLst/>
          </a:prstGeom>
          <a:noFill/>
          <a:ln>
            <a:noFill/>
          </a:ln>
        </p:spPr>
      </p:pic>
      <p:sp>
        <p:nvSpPr>
          <p:cNvPr id="455" name="Google Shape;455;p63"/>
          <p:cNvSpPr txBox="1"/>
          <p:nvPr/>
        </p:nvSpPr>
        <p:spPr>
          <a:xfrm>
            <a:off x="1828950" y="2077200"/>
            <a:ext cx="54861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n-GB" sz="3600">
                <a:latin typeface="Anton"/>
                <a:ea typeface="Anton"/>
                <a:cs typeface="Anton"/>
                <a:sym typeface="Anton"/>
              </a:rPr>
              <a:t>¡VAMOS A PRACTICAR LO VISTO!</a:t>
            </a:r>
            <a:endParaRPr i="1" sz="3600">
              <a:latin typeface="Anton"/>
              <a:ea typeface="Anton"/>
              <a:cs typeface="Anton"/>
              <a:sym typeface="Anton"/>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EFAB"/>
        </a:solidFill>
      </p:bgPr>
    </p:bg>
    <p:spTree>
      <p:nvGrpSpPr>
        <p:cNvPr id="119" name="Shape 119"/>
        <p:cNvGrpSpPr/>
        <p:nvPr/>
      </p:nvGrpSpPr>
      <p:grpSpPr>
        <a:xfrm>
          <a:off x="0" y="0"/>
          <a:ext cx="0" cy="0"/>
          <a:chOff x="0" y="0"/>
          <a:chExt cx="0" cy="0"/>
        </a:xfrm>
      </p:grpSpPr>
      <p:sp>
        <p:nvSpPr>
          <p:cNvPr id="120" name="Google Shape;120;p28"/>
          <p:cNvSpPr txBox="1"/>
          <p:nvPr/>
        </p:nvSpPr>
        <p:spPr>
          <a:xfrm>
            <a:off x="3979775" y="1134750"/>
            <a:ext cx="4624800" cy="2874000"/>
          </a:xfrm>
          <a:prstGeom prst="rect">
            <a:avLst/>
          </a:prstGeom>
          <a:noFill/>
          <a:ln>
            <a:noFill/>
          </a:ln>
        </p:spPr>
        <p:txBody>
          <a:bodyPr anchorCtr="0" anchor="ctr" bIns="91425" lIns="91425" spcFirstLastPara="1" rIns="91425" wrap="square" tIns="91425">
            <a:noAutofit/>
          </a:bodyPr>
          <a:lstStyle/>
          <a:p>
            <a:pPr indent="-342900" lvl="0" marL="457200" marR="0" rtl="0" algn="l">
              <a:lnSpc>
                <a:spcPct val="115000"/>
              </a:lnSpc>
              <a:spcBef>
                <a:spcPts val="0"/>
              </a:spcBef>
              <a:spcAft>
                <a:spcPts val="0"/>
              </a:spcAft>
              <a:buClr>
                <a:srgbClr val="000000"/>
              </a:buClr>
              <a:buSzPts val="1800"/>
              <a:buFont typeface="Arial"/>
              <a:buChar char="●"/>
            </a:pPr>
            <a:r>
              <a:rPr lang="en-GB" sz="1800">
                <a:latin typeface="Helvetica Neue Light"/>
                <a:ea typeface="Helvetica Neue Light"/>
                <a:cs typeface="Helvetica Neue Light"/>
                <a:sym typeface="Helvetica Neue Light"/>
              </a:rPr>
              <a:t>Conocer Git.</a:t>
            </a:r>
            <a:endParaRPr sz="1800">
              <a:latin typeface="Helvetica Neue Light"/>
              <a:ea typeface="Helvetica Neue Light"/>
              <a:cs typeface="Helvetica Neue Light"/>
              <a:sym typeface="Helvetica Neue Light"/>
            </a:endParaRPr>
          </a:p>
          <a:p>
            <a:pPr indent="-342900" lvl="0" marL="457200" marR="0" rtl="0" algn="l">
              <a:lnSpc>
                <a:spcPct val="115000"/>
              </a:lnSpc>
              <a:spcBef>
                <a:spcPts val="0"/>
              </a:spcBef>
              <a:spcAft>
                <a:spcPts val="0"/>
              </a:spcAft>
              <a:buClr>
                <a:srgbClr val="000000"/>
              </a:buClr>
              <a:buSzPts val="1800"/>
              <a:buFont typeface="Arial"/>
              <a:buChar char="●"/>
            </a:pPr>
            <a:r>
              <a:rPr lang="en-GB" sz="1800">
                <a:latin typeface="Helvetica Neue Light"/>
                <a:ea typeface="Helvetica Neue Light"/>
                <a:cs typeface="Helvetica Neue Light"/>
                <a:sym typeface="Helvetica Neue Light"/>
              </a:rPr>
              <a:t>Aprender a usar la terminal.</a:t>
            </a:r>
            <a:endParaRPr sz="1800">
              <a:latin typeface="Helvetica Neue Light"/>
              <a:ea typeface="Helvetica Neue Light"/>
              <a:cs typeface="Helvetica Neue Light"/>
              <a:sym typeface="Helvetica Neue Light"/>
            </a:endParaRPr>
          </a:p>
          <a:p>
            <a:pPr indent="-342900" lvl="0" marL="457200" marR="0" rtl="0" algn="l">
              <a:lnSpc>
                <a:spcPct val="115000"/>
              </a:lnSpc>
              <a:spcBef>
                <a:spcPts val="0"/>
              </a:spcBef>
              <a:spcAft>
                <a:spcPts val="0"/>
              </a:spcAft>
              <a:buClr>
                <a:srgbClr val="000000"/>
              </a:buClr>
              <a:buSzPts val="1800"/>
              <a:buFont typeface="Arial"/>
              <a:buChar char="●"/>
            </a:pPr>
            <a:r>
              <a:rPr lang="en-GB" sz="1800">
                <a:latin typeface="Helvetica Neue Light"/>
                <a:ea typeface="Helvetica Neue Light"/>
                <a:cs typeface="Helvetica Neue Light"/>
                <a:sym typeface="Helvetica Neue Light"/>
              </a:rPr>
              <a:t>Usar los comandos básicos de Git.</a:t>
            </a:r>
            <a:endParaRPr b="0" i="0" sz="1800" u="none" cap="none" strike="noStrike">
              <a:solidFill>
                <a:srgbClr val="000000"/>
              </a:solidFill>
              <a:latin typeface="Helvetica Neue Light"/>
              <a:ea typeface="Helvetica Neue Light"/>
              <a:cs typeface="Helvetica Neue Light"/>
              <a:sym typeface="Helvetica Neue Light"/>
            </a:endParaRPr>
          </a:p>
        </p:txBody>
      </p:sp>
      <p:pic>
        <p:nvPicPr>
          <p:cNvPr id="121" name="Google Shape;121;p28"/>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122" name="Google Shape;122;p28"/>
          <p:cNvSpPr txBox="1"/>
          <p:nvPr/>
        </p:nvSpPr>
        <p:spPr>
          <a:xfrm>
            <a:off x="373850" y="2656900"/>
            <a:ext cx="3632700" cy="9891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3000"/>
              <a:buFont typeface="Arial"/>
              <a:buNone/>
            </a:pPr>
            <a:r>
              <a:rPr b="0" i="1" lang="en-GB" sz="3000" u="none" cap="none" strike="noStrike">
                <a:solidFill>
                  <a:srgbClr val="000000"/>
                </a:solidFill>
                <a:latin typeface="Anton"/>
                <a:ea typeface="Anton"/>
                <a:cs typeface="Anton"/>
                <a:sym typeface="Anton"/>
              </a:rPr>
              <a:t>OBJETIVOS DE LA CLASE</a:t>
            </a:r>
            <a:endParaRPr b="0" i="1" sz="3000" u="none" cap="none" strike="noStrike">
              <a:solidFill>
                <a:srgbClr val="000000"/>
              </a:solidFill>
              <a:latin typeface="Anton"/>
              <a:ea typeface="Anton"/>
              <a:cs typeface="Anton"/>
              <a:sym typeface="Anton"/>
            </a:endParaRPr>
          </a:p>
        </p:txBody>
      </p:sp>
      <p:pic>
        <p:nvPicPr>
          <p:cNvPr id="123" name="Google Shape;123;p28"/>
          <p:cNvPicPr preferRelativeResize="0"/>
          <p:nvPr/>
        </p:nvPicPr>
        <p:blipFill rotWithShape="1">
          <a:blip r:embed="rId4">
            <a:alphaModFix/>
          </a:blip>
          <a:srcRect b="0" l="0" r="0" t="0"/>
          <a:stretch/>
        </p:blipFill>
        <p:spPr>
          <a:xfrm>
            <a:off x="1611688" y="1439550"/>
            <a:ext cx="1186525" cy="118652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 name="Shape 459"/>
        <p:cNvGrpSpPr/>
        <p:nvPr/>
      </p:nvGrpSpPr>
      <p:grpSpPr>
        <a:xfrm>
          <a:off x="0" y="0"/>
          <a:ext cx="0" cy="0"/>
          <a:chOff x="0" y="0"/>
          <a:chExt cx="0" cy="0"/>
        </a:xfrm>
      </p:grpSpPr>
      <p:pic>
        <p:nvPicPr>
          <p:cNvPr id="460" name="Google Shape;460;p64"/>
          <p:cNvPicPr preferRelativeResize="0"/>
          <p:nvPr/>
        </p:nvPicPr>
        <p:blipFill>
          <a:blip r:embed="rId3">
            <a:alphaModFix/>
          </a:blip>
          <a:stretch>
            <a:fillRect/>
          </a:stretch>
        </p:blipFill>
        <p:spPr>
          <a:xfrm>
            <a:off x="7567925" y="4659625"/>
            <a:ext cx="1186526" cy="330675"/>
          </a:xfrm>
          <a:prstGeom prst="rect">
            <a:avLst/>
          </a:prstGeom>
          <a:noFill/>
          <a:ln>
            <a:noFill/>
          </a:ln>
        </p:spPr>
      </p:pic>
      <p:graphicFrame>
        <p:nvGraphicFramePr>
          <p:cNvPr id="461" name="Google Shape;461;p64"/>
          <p:cNvGraphicFramePr/>
          <p:nvPr/>
        </p:nvGraphicFramePr>
        <p:xfrm>
          <a:off x="1654825" y="2157525"/>
          <a:ext cx="3000000" cy="3000000"/>
        </p:xfrm>
        <a:graphic>
          <a:graphicData uri="http://schemas.openxmlformats.org/drawingml/2006/table">
            <a:tbl>
              <a:tblPr>
                <a:noFill/>
                <a:tableStyleId>{8088837B-DAE0-465A-B0A5-F7473DDF5254}</a:tableStyleId>
              </a:tblPr>
              <a:tblGrid>
                <a:gridCol w="5731200"/>
              </a:tblGrid>
              <a:tr h="12700">
                <a:tc>
                  <a:txBody>
                    <a:bodyPr/>
                    <a:lstStyle/>
                    <a:p>
                      <a:pPr indent="0" lvl="0" marL="0" rtl="0" algn="l">
                        <a:spcBef>
                          <a:spcPts val="0"/>
                        </a:spcBef>
                        <a:spcAft>
                          <a:spcPts val="0"/>
                        </a:spcAft>
                        <a:buNone/>
                      </a:pPr>
                      <a:r>
                        <a:rPr lang="en-GB" sz="1800">
                          <a:solidFill>
                            <a:srgbClr val="00FF00"/>
                          </a:solidFill>
                          <a:highlight>
                            <a:srgbClr val="000000"/>
                          </a:highlight>
                          <a:latin typeface="Didact Gothic"/>
                          <a:ea typeface="Didact Gothic"/>
                          <a:cs typeface="Didact Gothic"/>
                          <a:sym typeface="Didact Gothic"/>
                        </a:rPr>
                        <a:t>john@MyShopSolutions</a:t>
                      </a:r>
                      <a:r>
                        <a:rPr lang="en-GB" sz="1800">
                          <a:solidFill>
                            <a:srgbClr val="FF00FF"/>
                          </a:solidFill>
                          <a:highlight>
                            <a:srgbClr val="000000"/>
                          </a:highlight>
                          <a:latin typeface="Didact Gothic"/>
                          <a:ea typeface="Didact Gothic"/>
                          <a:cs typeface="Didact Gothic"/>
                          <a:sym typeface="Didact Gothic"/>
                        </a:rPr>
                        <a:t>: ~$ </a:t>
                      </a:r>
                      <a:r>
                        <a:rPr lang="en-GB" sz="1800">
                          <a:solidFill>
                            <a:srgbClr val="F3F3F3"/>
                          </a:solidFill>
                          <a:highlight>
                            <a:srgbClr val="000000"/>
                          </a:highlight>
                          <a:latin typeface="Didact Gothic"/>
                          <a:ea typeface="Didact Gothic"/>
                          <a:cs typeface="Didact Gothic"/>
                          <a:sym typeface="Didact Gothic"/>
                        </a:rPr>
                        <a:t>git config --list</a:t>
                      </a:r>
                      <a:endParaRPr sz="1800">
                        <a:solidFill>
                          <a:srgbClr val="F3F3F3"/>
                        </a:solidFill>
                        <a:highlight>
                          <a:srgbClr val="000000"/>
                        </a:highlight>
                        <a:latin typeface="Didact Gothic"/>
                        <a:ea typeface="Didact Gothic"/>
                        <a:cs typeface="Didact Gothic"/>
                        <a:sym typeface="Didact Gothic"/>
                      </a:endParaRPr>
                    </a:p>
                    <a:p>
                      <a:pPr indent="0" lvl="0" marL="0" rtl="0" algn="l">
                        <a:spcBef>
                          <a:spcPts val="0"/>
                        </a:spcBef>
                        <a:spcAft>
                          <a:spcPts val="0"/>
                        </a:spcAft>
                        <a:buNone/>
                      </a:pPr>
                      <a:r>
                        <a:rPr lang="en-GB" sz="1800">
                          <a:solidFill>
                            <a:srgbClr val="666666"/>
                          </a:solidFill>
                          <a:highlight>
                            <a:srgbClr val="000000"/>
                          </a:highlight>
                          <a:latin typeface="Didact Gothic"/>
                          <a:ea typeface="Didact Gothic"/>
                          <a:cs typeface="Didact Gothic"/>
                          <a:sym typeface="Didact Gothic"/>
                        </a:rPr>
                        <a:t>/* Se puede ver el usuario, el email y otros parámetros que dependerán de cada sistema operativo */</a:t>
                      </a:r>
                      <a:endParaRPr sz="1800">
                        <a:solidFill>
                          <a:srgbClr val="666666"/>
                        </a:solidFill>
                        <a:highlight>
                          <a:srgbClr val="000000"/>
                        </a:highlight>
                        <a:latin typeface="Didact Gothic"/>
                        <a:ea typeface="Didact Gothic"/>
                        <a:cs typeface="Didact Gothic"/>
                        <a:sym typeface="Didact Gothic"/>
                      </a:endParaRPr>
                    </a:p>
                    <a:p>
                      <a:pPr indent="0" lvl="0" marL="0" rtl="0" algn="l">
                        <a:spcBef>
                          <a:spcPts val="0"/>
                        </a:spcBef>
                        <a:spcAft>
                          <a:spcPts val="0"/>
                        </a:spcAft>
                        <a:buNone/>
                      </a:pPr>
                      <a:r>
                        <a:rPr lang="en-GB" sz="1800">
                          <a:solidFill>
                            <a:srgbClr val="F3F3F3"/>
                          </a:solidFill>
                          <a:highlight>
                            <a:srgbClr val="000000"/>
                          </a:highlight>
                          <a:latin typeface="Didact Gothic"/>
                          <a:ea typeface="Didact Gothic"/>
                          <a:cs typeface="Didact Gothic"/>
                          <a:sym typeface="Didact Gothic"/>
                        </a:rPr>
                        <a:t>user.name=John Doe</a:t>
                      </a:r>
                      <a:endParaRPr sz="1800">
                        <a:solidFill>
                          <a:srgbClr val="F3F3F3"/>
                        </a:solidFill>
                        <a:highlight>
                          <a:srgbClr val="000000"/>
                        </a:highlight>
                        <a:latin typeface="Didact Gothic"/>
                        <a:ea typeface="Didact Gothic"/>
                        <a:cs typeface="Didact Gothic"/>
                        <a:sym typeface="Didact Gothic"/>
                      </a:endParaRPr>
                    </a:p>
                    <a:p>
                      <a:pPr indent="0" lvl="0" marL="0" rtl="0" algn="l">
                        <a:spcBef>
                          <a:spcPts val="0"/>
                        </a:spcBef>
                        <a:spcAft>
                          <a:spcPts val="0"/>
                        </a:spcAft>
                        <a:buNone/>
                      </a:pPr>
                      <a:r>
                        <a:rPr lang="en-GB" sz="1800">
                          <a:solidFill>
                            <a:srgbClr val="F3F3F3"/>
                          </a:solidFill>
                          <a:highlight>
                            <a:srgbClr val="000000"/>
                          </a:highlight>
                          <a:latin typeface="Didact Gothic"/>
                          <a:ea typeface="Didact Gothic"/>
                          <a:cs typeface="Didact Gothic"/>
                          <a:sym typeface="Didact Gothic"/>
                        </a:rPr>
                        <a:t>user.email=johndoe@example.com</a:t>
                      </a:r>
                      <a:endParaRPr sz="1800">
                        <a:solidFill>
                          <a:srgbClr val="F3F3F3"/>
                        </a:solidFill>
                        <a:highlight>
                          <a:srgbClr val="000000"/>
                        </a:highlight>
                        <a:latin typeface="Didact Gothic"/>
                        <a:ea typeface="Didact Gothic"/>
                        <a:cs typeface="Didact Gothic"/>
                        <a:sym typeface="Didact Gothic"/>
                      </a:endParaRPr>
                    </a:p>
                    <a:p>
                      <a:pPr indent="0" lvl="0" marL="0" rtl="0" algn="l">
                        <a:spcBef>
                          <a:spcPts val="0"/>
                        </a:spcBef>
                        <a:spcAft>
                          <a:spcPts val="0"/>
                        </a:spcAft>
                        <a:buNone/>
                      </a:pPr>
                      <a:r>
                        <a:rPr lang="en-GB" sz="1800">
                          <a:solidFill>
                            <a:srgbClr val="F3F3F3"/>
                          </a:solidFill>
                          <a:highlight>
                            <a:srgbClr val="000000"/>
                          </a:highlight>
                          <a:latin typeface="Didact Gothic"/>
                          <a:ea typeface="Didact Gothic"/>
                          <a:cs typeface="Didact Gothic"/>
                          <a:sym typeface="Didact Gothic"/>
                        </a:rPr>
                        <a:t>color.status=auto</a:t>
                      </a:r>
                      <a:endParaRPr sz="1800">
                        <a:solidFill>
                          <a:srgbClr val="F3F3F3"/>
                        </a:solidFill>
                        <a:highlight>
                          <a:srgbClr val="000000"/>
                        </a:highlight>
                        <a:latin typeface="Didact Gothic"/>
                        <a:ea typeface="Didact Gothic"/>
                        <a:cs typeface="Didact Gothic"/>
                        <a:sym typeface="Didact Gothic"/>
                      </a:endParaRPr>
                    </a:p>
                    <a:p>
                      <a:pPr indent="0" lvl="0" marL="0" rtl="0" algn="l">
                        <a:spcBef>
                          <a:spcPts val="0"/>
                        </a:spcBef>
                        <a:spcAft>
                          <a:spcPts val="0"/>
                        </a:spcAft>
                        <a:buNone/>
                      </a:pPr>
                      <a:r>
                        <a:rPr lang="en-GB" sz="1800">
                          <a:solidFill>
                            <a:srgbClr val="F3F3F3"/>
                          </a:solidFill>
                          <a:highlight>
                            <a:srgbClr val="000000"/>
                          </a:highlight>
                          <a:latin typeface="Didact Gothic"/>
                          <a:ea typeface="Didact Gothic"/>
                          <a:cs typeface="Didact Gothic"/>
                          <a:sym typeface="Didact Gothic"/>
                        </a:rPr>
                        <a:t>color.branch=auto</a:t>
                      </a:r>
                      <a:endParaRPr sz="1800">
                        <a:solidFill>
                          <a:srgbClr val="F3F3F3"/>
                        </a:solidFill>
                        <a:highlight>
                          <a:srgbClr val="000000"/>
                        </a:highlight>
                        <a:latin typeface="Didact Gothic"/>
                        <a:ea typeface="Didact Gothic"/>
                        <a:cs typeface="Didact Gothic"/>
                        <a:sym typeface="Didact Gothic"/>
                      </a:endParaRPr>
                    </a:p>
                    <a:p>
                      <a:pPr indent="0" lvl="0" marL="0" rtl="0" algn="l">
                        <a:spcBef>
                          <a:spcPts val="0"/>
                        </a:spcBef>
                        <a:spcAft>
                          <a:spcPts val="0"/>
                        </a:spcAft>
                        <a:buNone/>
                      </a:pPr>
                      <a:r>
                        <a:rPr lang="en-GB" sz="1800">
                          <a:solidFill>
                            <a:srgbClr val="F3F3F3"/>
                          </a:solidFill>
                          <a:highlight>
                            <a:srgbClr val="000000"/>
                          </a:highlight>
                          <a:latin typeface="Didact Gothic"/>
                          <a:ea typeface="Didact Gothic"/>
                          <a:cs typeface="Didact Gothic"/>
                          <a:sym typeface="Didact Gothic"/>
                        </a:rPr>
                        <a:t>color.interactive=auto</a:t>
                      </a:r>
                      <a:endParaRPr sz="1800">
                        <a:solidFill>
                          <a:srgbClr val="F3F3F3"/>
                        </a:solidFill>
                        <a:highlight>
                          <a:srgbClr val="000000"/>
                        </a:highlight>
                        <a:latin typeface="Didact Gothic"/>
                        <a:ea typeface="Didact Gothic"/>
                        <a:cs typeface="Didact Gothic"/>
                        <a:sym typeface="Didact Gothic"/>
                      </a:endParaRPr>
                    </a:p>
                    <a:p>
                      <a:pPr indent="0" lvl="0" marL="0" rtl="0" algn="l">
                        <a:spcBef>
                          <a:spcPts val="0"/>
                        </a:spcBef>
                        <a:spcAft>
                          <a:spcPts val="0"/>
                        </a:spcAft>
                        <a:buNone/>
                      </a:pPr>
                      <a:r>
                        <a:rPr lang="en-GB" sz="1800">
                          <a:solidFill>
                            <a:srgbClr val="F3F3F3"/>
                          </a:solidFill>
                          <a:highlight>
                            <a:srgbClr val="000000"/>
                          </a:highlight>
                          <a:latin typeface="Didact Gothic"/>
                          <a:ea typeface="Didact Gothic"/>
                          <a:cs typeface="Didact Gothic"/>
                          <a:sym typeface="Didact Gothic"/>
                        </a:rPr>
                        <a:t>color.diff=auto</a:t>
                      </a:r>
                      <a:endParaRPr sz="1800">
                        <a:solidFill>
                          <a:srgbClr val="F3F3F3"/>
                        </a:solidFill>
                        <a:highlight>
                          <a:srgbClr val="000000"/>
                        </a:highlight>
                        <a:latin typeface="Didact Gothic"/>
                        <a:ea typeface="Didact Gothic"/>
                        <a:cs typeface="Didact Gothic"/>
                        <a:sym typeface="Didact Gothic"/>
                      </a:endParaRPr>
                    </a:p>
                  </a:txBody>
                  <a:tcPr marT="63500" marB="63500" marR="63500" marL="63500">
                    <a:solidFill>
                      <a:srgbClr val="000000"/>
                    </a:solidFill>
                  </a:tcPr>
                </a:tc>
              </a:tr>
            </a:tbl>
          </a:graphicData>
        </a:graphic>
      </p:graphicFrame>
      <p:sp>
        <p:nvSpPr>
          <p:cNvPr id="462" name="Google Shape;462;p64"/>
          <p:cNvSpPr txBox="1"/>
          <p:nvPr/>
        </p:nvSpPr>
        <p:spPr>
          <a:xfrm>
            <a:off x="0" y="1196525"/>
            <a:ext cx="9144000" cy="618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1800">
                <a:latin typeface="Helvetica Neue Light"/>
                <a:ea typeface="Helvetica Neue Light"/>
                <a:cs typeface="Helvetica Neue Light"/>
                <a:sym typeface="Helvetica Neue Light"/>
              </a:rPr>
              <a:t>Vamos a comprobar si guardamos bien el usuario usando el comando: </a:t>
            </a:r>
            <a:r>
              <a:rPr b="1" i="1" lang="en-GB" sz="1800">
                <a:latin typeface="Helvetica Neue"/>
                <a:ea typeface="Helvetica Neue"/>
                <a:cs typeface="Helvetica Neue"/>
                <a:sym typeface="Helvetica Neue"/>
              </a:rPr>
              <a:t>git config --list</a:t>
            </a:r>
            <a:endParaRPr b="1" i="1" sz="1800">
              <a:latin typeface="Helvetica Neue"/>
              <a:ea typeface="Helvetica Neue"/>
              <a:cs typeface="Helvetica Neue"/>
              <a:sym typeface="Helvetica Neue"/>
            </a:endParaRPr>
          </a:p>
        </p:txBody>
      </p:sp>
      <p:sp>
        <p:nvSpPr>
          <p:cNvPr id="463" name="Google Shape;463;p64"/>
          <p:cNvSpPr txBox="1"/>
          <p:nvPr/>
        </p:nvSpPr>
        <p:spPr>
          <a:xfrm>
            <a:off x="1264200" y="120850"/>
            <a:ext cx="66156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n-GB" sz="3600">
                <a:latin typeface="Anton"/>
                <a:ea typeface="Anton"/>
                <a:cs typeface="Anton"/>
                <a:sym typeface="Anton"/>
              </a:rPr>
              <a:t>COMPROBANDO TU CONFIGURACIÓN</a:t>
            </a:r>
            <a:endParaRPr i="1" sz="3600">
              <a:latin typeface="Anton"/>
              <a:ea typeface="Anton"/>
              <a:cs typeface="Anton"/>
              <a:sym typeface="Anton"/>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pic>
        <p:nvPicPr>
          <p:cNvPr id="468" name="Google Shape;468;p65"/>
          <p:cNvPicPr preferRelativeResize="0"/>
          <p:nvPr/>
        </p:nvPicPr>
        <p:blipFill>
          <a:blip r:embed="rId3">
            <a:alphaModFix/>
          </a:blip>
          <a:stretch>
            <a:fillRect/>
          </a:stretch>
        </p:blipFill>
        <p:spPr>
          <a:xfrm>
            <a:off x="7567925" y="4659625"/>
            <a:ext cx="1186526" cy="330675"/>
          </a:xfrm>
          <a:prstGeom prst="rect">
            <a:avLst/>
          </a:prstGeom>
          <a:noFill/>
          <a:ln>
            <a:noFill/>
          </a:ln>
        </p:spPr>
      </p:pic>
      <p:graphicFrame>
        <p:nvGraphicFramePr>
          <p:cNvPr id="469" name="Google Shape;469;p65"/>
          <p:cNvGraphicFramePr/>
          <p:nvPr/>
        </p:nvGraphicFramePr>
        <p:xfrm>
          <a:off x="1489425" y="2812825"/>
          <a:ext cx="3000000" cy="3000000"/>
        </p:xfrm>
        <a:graphic>
          <a:graphicData uri="http://schemas.openxmlformats.org/drawingml/2006/table">
            <a:tbl>
              <a:tblPr>
                <a:noFill/>
                <a:tableStyleId>{8088837B-DAE0-465A-B0A5-F7473DDF5254}</a:tableStyleId>
              </a:tblPr>
              <a:tblGrid>
                <a:gridCol w="5731200"/>
              </a:tblGrid>
              <a:tr h="12700">
                <a:tc>
                  <a:txBody>
                    <a:bodyPr/>
                    <a:lstStyle/>
                    <a:p>
                      <a:pPr indent="0" lvl="0" marL="0" rtl="0" algn="l">
                        <a:spcBef>
                          <a:spcPts val="0"/>
                        </a:spcBef>
                        <a:spcAft>
                          <a:spcPts val="0"/>
                        </a:spcAft>
                        <a:buNone/>
                      </a:pPr>
                      <a:r>
                        <a:rPr lang="en-GB" sz="1800">
                          <a:solidFill>
                            <a:srgbClr val="00FF00"/>
                          </a:solidFill>
                          <a:highlight>
                            <a:srgbClr val="000000"/>
                          </a:highlight>
                          <a:latin typeface="Didact Gothic"/>
                          <a:ea typeface="Didact Gothic"/>
                          <a:cs typeface="Didact Gothic"/>
                          <a:sym typeface="Didact Gothic"/>
                        </a:rPr>
                        <a:t>john@MyShopSolutions: ~</a:t>
                      </a:r>
                      <a:r>
                        <a:rPr lang="en-GB" sz="1800">
                          <a:solidFill>
                            <a:srgbClr val="F3F3F3"/>
                          </a:solidFill>
                          <a:highlight>
                            <a:srgbClr val="000000"/>
                          </a:highlight>
                          <a:latin typeface="Didact Gothic"/>
                          <a:ea typeface="Didact Gothic"/>
                          <a:cs typeface="Didact Gothic"/>
                          <a:sym typeface="Didact Gothic"/>
                        </a:rPr>
                        <a:t>$ git config user.name</a:t>
                      </a:r>
                      <a:endParaRPr sz="1800">
                        <a:solidFill>
                          <a:srgbClr val="F3F3F3"/>
                        </a:solidFill>
                        <a:highlight>
                          <a:srgbClr val="000000"/>
                        </a:highlight>
                        <a:latin typeface="Didact Gothic"/>
                        <a:ea typeface="Didact Gothic"/>
                        <a:cs typeface="Didact Gothic"/>
                        <a:sym typeface="Didact Gothic"/>
                      </a:endParaRPr>
                    </a:p>
                    <a:p>
                      <a:pPr indent="0" lvl="0" marL="0" rtl="0" algn="l">
                        <a:spcBef>
                          <a:spcPts val="0"/>
                        </a:spcBef>
                        <a:spcAft>
                          <a:spcPts val="0"/>
                        </a:spcAft>
                        <a:buNone/>
                      </a:pPr>
                      <a:r>
                        <a:rPr lang="en-GB" sz="1800">
                          <a:solidFill>
                            <a:srgbClr val="F3F3F3"/>
                          </a:solidFill>
                          <a:highlight>
                            <a:srgbClr val="000000"/>
                          </a:highlight>
                          <a:latin typeface="Didact Gothic"/>
                          <a:ea typeface="Didact Gothic"/>
                          <a:cs typeface="Didact Gothic"/>
                          <a:sym typeface="Didact Gothic"/>
                        </a:rPr>
                        <a:t>John Doe</a:t>
                      </a:r>
                      <a:endParaRPr sz="1800">
                        <a:solidFill>
                          <a:srgbClr val="F3F3F3"/>
                        </a:solidFill>
                        <a:highlight>
                          <a:srgbClr val="000000"/>
                        </a:highlight>
                        <a:latin typeface="Didact Gothic"/>
                        <a:ea typeface="Didact Gothic"/>
                        <a:cs typeface="Didact Gothic"/>
                        <a:sym typeface="Didact Gothic"/>
                      </a:endParaRPr>
                    </a:p>
                  </a:txBody>
                  <a:tcPr marT="63500" marB="63500" marR="63500" marL="63500">
                    <a:solidFill>
                      <a:srgbClr val="000000"/>
                    </a:solidFill>
                  </a:tcPr>
                </a:tc>
              </a:tr>
            </a:tbl>
          </a:graphicData>
        </a:graphic>
      </p:graphicFrame>
      <p:sp>
        <p:nvSpPr>
          <p:cNvPr id="470" name="Google Shape;470;p65"/>
          <p:cNvSpPr txBox="1"/>
          <p:nvPr/>
        </p:nvSpPr>
        <p:spPr>
          <a:xfrm>
            <a:off x="0" y="1679275"/>
            <a:ext cx="9144000" cy="909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GB" sz="1800">
                <a:latin typeface="Helvetica Neue Light"/>
                <a:ea typeface="Helvetica Neue Light"/>
                <a:cs typeface="Helvetica Neue Light"/>
                <a:sym typeface="Helvetica Neue Light"/>
              </a:rPr>
              <a:t>P</a:t>
            </a:r>
            <a:r>
              <a:rPr lang="en-GB" sz="1800">
                <a:latin typeface="Helvetica Neue Light"/>
                <a:ea typeface="Helvetica Neue Light"/>
                <a:cs typeface="Helvetica Neue Light"/>
                <a:sym typeface="Helvetica Neue Light"/>
              </a:rPr>
              <a:t>uedes también comprobar </a:t>
            </a:r>
            <a:r>
              <a:rPr lang="en-GB" sz="1800">
                <a:latin typeface="Helvetica Neue Light"/>
                <a:ea typeface="Helvetica Neue Light"/>
                <a:cs typeface="Helvetica Neue Light"/>
                <a:sym typeface="Helvetica Neue Light"/>
              </a:rPr>
              <a:t>qué valor tiene la clave nombre en Git </a:t>
            </a:r>
            <a:r>
              <a:rPr lang="en-GB" sz="1800">
                <a:latin typeface="Helvetica Neue Light"/>
                <a:ea typeface="Helvetica Neue Light"/>
                <a:cs typeface="Helvetica Neue Light"/>
                <a:sym typeface="Helvetica Neue Light"/>
              </a:rPr>
              <a:t>ejecutando: </a:t>
            </a:r>
            <a:r>
              <a:rPr b="1" i="1" lang="en-GB" sz="1800">
                <a:latin typeface="Helvetica Neue"/>
                <a:ea typeface="Helvetica Neue"/>
                <a:cs typeface="Helvetica Neue"/>
                <a:sym typeface="Helvetica Neue"/>
              </a:rPr>
              <a:t>git config user.name</a:t>
            </a:r>
            <a:endParaRPr b="1" i="1" sz="1800">
              <a:latin typeface="Helvetica Neue"/>
              <a:ea typeface="Helvetica Neue"/>
              <a:cs typeface="Helvetica Neue"/>
              <a:sym typeface="Helvetica Neue"/>
            </a:endParaRPr>
          </a:p>
        </p:txBody>
      </p:sp>
      <p:sp>
        <p:nvSpPr>
          <p:cNvPr id="471" name="Google Shape;471;p65"/>
          <p:cNvSpPr txBox="1"/>
          <p:nvPr/>
        </p:nvSpPr>
        <p:spPr>
          <a:xfrm>
            <a:off x="645150" y="3715913"/>
            <a:ext cx="7853700" cy="909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GB" sz="1700">
                <a:latin typeface="Helvetica Neue Light"/>
                <a:ea typeface="Helvetica Neue Light"/>
                <a:cs typeface="Helvetica Neue Light"/>
                <a:sym typeface="Helvetica Neue Light"/>
              </a:rPr>
              <a:t>Puedes consultar de la misma manera </a:t>
            </a:r>
            <a:r>
              <a:rPr b="1" i="1" lang="en-GB" sz="1700">
                <a:latin typeface="Helvetica Neue"/>
                <a:ea typeface="Helvetica Neue"/>
                <a:cs typeface="Helvetica Neue"/>
                <a:sym typeface="Helvetica Neue"/>
              </a:rPr>
              <a:t>user.email</a:t>
            </a:r>
            <a:endParaRPr b="1" i="1" sz="1700">
              <a:latin typeface="Helvetica Neue"/>
              <a:ea typeface="Helvetica Neue"/>
              <a:cs typeface="Helvetica Neue"/>
              <a:sym typeface="Helvetica Neue"/>
            </a:endParaRPr>
          </a:p>
        </p:txBody>
      </p:sp>
      <p:sp>
        <p:nvSpPr>
          <p:cNvPr id="472" name="Google Shape;472;p65"/>
          <p:cNvSpPr txBox="1"/>
          <p:nvPr/>
        </p:nvSpPr>
        <p:spPr>
          <a:xfrm>
            <a:off x="1264200" y="120850"/>
            <a:ext cx="66156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n-GB" sz="3600">
                <a:latin typeface="Anton"/>
                <a:ea typeface="Anton"/>
                <a:cs typeface="Anton"/>
                <a:sym typeface="Anton"/>
              </a:rPr>
              <a:t>COMPROBANDO TU CONFIGURACIÓN</a:t>
            </a:r>
            <a:endParaRPr i="1" sz="3600">
              <a:latin typeface="Anton"/>
              <a:ea typeface="Anton"/>
              <a:cs typeface="Anton"/>
              <a:sym typeface="Anton"/>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 name="Shape 476"/>
        <p:cNvGrpSpPr/>
        <p:nvPr/>
      </p:nvGrpSpPr>
      <p:grpSpPr>
        <a:xfrm>
          <a:off x="0" y="0"/>
          <a:ext cx="0" cy="0"/>
          <a:chOff x="0" y="0"/>
          <a:chExt cx="0" cy="0"/>
        </a:xfrm>
      </p:grpSpPr>
      <p:pic>
        <p:nvPicPr>
          <p:cNvPr id="477" name="Google Shape;477;p66"/>
          <p:cNvPicPr preferRelativeResize="0"/>
          <p:nvPr/>
        </p:nvPicPr>
        <p:blipFill>
          <a:blip r:embed="rId3">
            <a:alphaModFix/>
          </a:blip>
          <a:stretch>
            <a:fillRect/>
          </a:stretch>
        </p:blipFill>
        <p:spPr>
          <a:xfrm>
            <a:off x="7567925" y="4659625"/>
            <a:ext cx="1186526" cy="330675"/>
          </a:xfrm>
          <a:prstGeom prst="rect">
            <a:avLst/>
          </a:prstGeom>
          <a:noFill/>
          <a:ln>
            <a:noFill/>
          </a:ln>
        </p:spPr>
      </p:pic>
      <p:graphicFrame>
        <p:nvGraphicFramePr>
          <p:cNvPr id="478" name="Google Shape;478;p66"/>
          <p:cNvGraphicFramePr/>
          <p:nvPr/>
        </p:nvGraphicFramePr>
        <p:xfrm>
          <a:off x="1796750" y="3031100"/>
          <a:ext cx="3000000" cy="3000000"/>
        </p:xfrm>
        <a:graphic>
          <a:graphicData uri="http://schemas.openxmlformats.org/drawingml/2006/table">
            <a:tbl>
              <a:tblPr>
                <a:noFill/>
                <a:tableStyleId>{8088837B-DAE0-465A-B0A5-F7473DDF5254}</a:tableStyleId>
              </a:tblPr>
              <a:tblGrid>
                <a:gridCol w="5731200"/>
              </a:tblGrid>
              <a:tr h="12700">
                <a:tc>
                  <a:txBody>
                    <a:bodyPr/>
                    <a:lstStyle/>
                    <a:p>
                      <a:pPr indent="0" lvl="0" marL="0" rtl="0" algn="l">
                        <a:spcBef>
                          <a:spcPts val="0"/>
                        </a:spcBef>
                        <a:spcAft>
                          <a:spcPts val="0"/>
                        </a:spcAft>
                        <a:buNone/>
                      </a:pPr>
                      <a:r>
                        <a:rPr lang="en-GB" sz="1800">
                          <a:solidFill>
                            <a:srgbClr val="666666"/>
                          </a:solidFill>
                          <a:highlight>
                            <a:srgbClr val="000000"/>
                          </a:highlight>
                          <a:latin typeface="Didact Gothic"/>
                          <a:ea typeface="Didact Gothic"/>
                          <a:cs typeface="Didact Gothic"/>
                          <a:sym typeface="Didact Gothic"/>
                        </a:rPr>
                        <a:t>/*Los tres comandos que disparan la ayuda de Git*/</a:t>
                      </a:r>
                      <a:endParaRPr sz="1800">
                        <a:solidFill>
                          <a:srgbClr val="666666"/>
                        </a:solidFill>
                        <a:highlight>
                          <a:srgbClr val="000000"/>
                        </a:highlight>
                        <a:latin typeface="Didact Gothic"/>
                        <a:ea typeface="Didact Gothic"/>
                        <a:cs typeface="Didact Gothic"/>
                        <a:sym typeface="Didact Gothic"/>
                      </a:endParaRPr>
                    </a:p>
                    <a:p>
                      <a:pPr indent="0" lvl="0" marL="0" rtl="0" algn="l">
                        <a:spcBef>
                          <a:spcPts val="0"/>
                        </a:spcBef>
                        <a:spcAft>
                          <a:spcPts val="0"/>
                        </a:spcAft>
                        <a:buNone/>
                      </a:pPr>
                      <a:r>
                        <a:rPr lang="en-GB" sz="1800">
                          <a:solidFill>
                            <a:srgbClr val="00FF00"/>
                          </a:solidFill>
                          <a:highlight>
                            <a:srgbClr val="000000"/>
                          </a:highlight>
                          <a:latin typeface="Didact Gothic"/>
                          <a:ea typeface="Didact Gothic"/>
                          <a:cs typeface="Didact Gothic"/>
                          <a:sym typeface="Didact Gothic"/>
                        </a:rPr>
                        <a:t>john@MyShopSolutions</a:t>
                      </a:r>
                      <a:r>
                        <a:rPr lang="en-GB" sz="1800">
                          <a:solidFill>
                            <a:srgbClr val="FF00FF"/>
                          </a:solidFill>
                          <a:highlight>
                            <a:srgbClr val="000000"/>
                          </a:highlight>
                          <a:latin typeface="Didact Gothic"/>
                          <a:ea typeface="Didact Gothic"/>
                          <a:cs typeface="Didact Gothic"/>
                          <a:sym typeface="Didact Gothic"/>
                        </a:rPr>
                        <a:t>: ~</a:t>
                      </a:r>
                      <a:r>
                        <a:rPr lang="en-GB" sz="1800">
                          <a:solidFill>
                            <a:srgbClr val="F3F3F3"/>
                          </a:solidFill>
                          <a:highlight>
                            <a:srgbClr val="000000"/>
                          </a:highlight>
                          <a:latin typeface="Didact Gothic"/>
                          <a:ea typeface="Didact Gothic"/>
                          <a:cs typeface="Didact Gothic"/>
                          <a:sym typeface="Didact Gothic"/>
                        </a:rPr>
                        <a:t>$ git help config </a:t>
                      </a:r>
                      <a:endParaRPr sz="1800">
                        <a:solidFill>
                          <a:srgbClr val="F3F3F3"/>
                        </a:solidFill>
                        <a:highlight>
                          <a:srgbClr val="000000"/>
                        </a:highlight>
                        <a:latin typeface="Didact Gothic"/>
                        <a:ea typeface="Didact Gothic"/>
                        <a:cs typeface="Didact Gothic"/>
                        <a:sym typeface="Didact Gothic"/>
                      </a:endParaRPr>
                    </a:p>
                    <a:p>
                      <a:pPr indent="0" lvl="0" marL="0" rtl="0" algn="l">
                        <a:spcBef>
                          <a:spcPts val="0"/>
                        </a:spcBef>
                        <a:spcAft>
                          <a:spcPts val="0"/>
                        </a:spcAft>
                        <a:buNone/>
                      </a:pPr>
                      <a:r>
                        <a:rPr lang="en-GB" sz="1800">
                          <a:solidFill>
                            <a:srgbClr val="00FF00"/>
                          </a:solidFill>
                          <a:highlight>
                            <a:schemeClr val="dk1"/>
                          </a:highlight>
                          <a:latin typeface="Didact Gothic"/>
                          <a:ea typeface="Didact Gothic"/>
                          <a:cs typeface="Didact Gothic"/>
                          <a:sym typeface="Didact Gothic"/>
                        </a:rPr>
                        <a:t>john@MyShopSolutions</a:t>
                      </a:r>
                      <a:r>
                        <a:rPr lang="en-GB" sz="1800">
                          <a:solidFill>
                            <a:srgbClr val="FF00FF"/>
                          </a:solidFill>
                          <a:highlight>
                            <a:schemeClr val="dk1"/>
                          </a:highlight>
                          <a:latin typeface="Didact Gothic"/>
                          <a:ea typeface="Didact Gothic"/>
                          <a:cs typeface="Didact Gothic"/>
                          <a:sym typeface="Didact Gothic"/>
                        </a:rPr>
                        <a:t>: ~</a:t>
                      </a:r>
                      <a:r>
                        <a:rPr lang="en-GB" sz="1800">
                          <a:solidFill>
                            <a:srgbClr val="F3F3F3"/>
                          </a:solidFill>
                          <a:highlight>
                            <a:srgbClr val="000000"/>
                          </a:highlight>
                          <a:latin typeface="Didact Gothic"/>
                          <a:ea typeface="Didact Gothic"/>
                          <a:cs typeface="Didact Gothic"/>
                          <a:sym typeface="Didact Gothic"/>
                        </a:rPr>
                        <a:t>$ git config --help</a:t>
                      </a:r>
                      <a:endParaRPr sz="1800">
                        <a:solidFill>
                          <a:srgbClr val="F3F3F3"/>
                        </a:solidFill>
                        <a:highlight>
                          <a:srgbClr val="000000"/>
                        </a:highlight>
                        <a:latin typeface="Didact Gothic"/>
                        <a:ea typeface="Didact Gothic"/>
                        <a:cs typeface="Didact Gothic"/>
                        <a:sym typeface="Didact Gothic"/>
                      </a:endParaRPr>
                    </a:p>
                    <a:p>
                      <a:pPr indent="0" lvl="0" marL="0" rtl="0" algn="l">
                        <a:spcBef>
                          <a:spcPts val="0"/>
                        </a:spcBef>
                        <a:spcAft>
                          <a:spcPts val="0"/>
                        </a:spcAft>
                        <a:buNone/>
                      </a:pPr>
                      <a:r>
                        <a:rPr lang="en-GB" sz="1800">
                          <a:solidFill>
                            <a:srgbClr val="00FF00"/>
                          </a:solidFill>
                          <a:highlight>
                            <a:schemeClr val="dk1"/>
                          </a:highlight>
                          <a:latin typeface="Didact Gothic"/>
                          <a:ea typeface="Didact Gothic"/>
                          <a:cs typeface="Didact Gothic"/>
                          <a:sym typeface="Didact Gothic"/>
                        </a:rPr>
                        <a:t>john@MyShopSolutions</a:t>
                      </a:r>
                      <a:r>
                        <a:rPr lang="en-GB" sz="1800">
                          <a:solidFill>
                            <a:srgbClr val="FF00FF"/>
                          </a:solidFill>
                          <a:highlight>
                            <a:schemeClr val="dk1"/>
                          </a:highlight>
                          <a:latin typeface="Didact Gothic"/>
                          <a:ea typeface="Didact Gothic"/>
                          <a:cs typeface="Didact Gothic"/>
                          <a:sym typeface="Didact Gothic"/>
                        </a:rPr>
                        <a:t>: ~</a:t>
                      </a:r>
                      <a:r>
                        <a:rPr lang="en-GB" sz="1800">
                          <a:solidFill>
                            <a:srgbClr val="F3F3F3"/>
                          </a:solidFill>
                          <a:highlight>
                            <a:srgbClr val="000000"/>
                          </a:highlight>
                          <a:latin typeface="Didact Gothic"/>
                          <a:ea typeface="Didact Gothic"/>
                          <a:cs typeface="Didact Gothic"/>
                          <a:sym typeface="Didact Gothic"/>
                        </a:rPr>
                        <a:t>$ man git-config </a:t>
                      </a:r>
                      <a:endParaRPr sz="1800">
                        <a:solidFill>
                          <a:srgbClr val="F3F3F3"/>
                        </a:solidFill>
                        <a:highlight>
                          <a:srgbClr val="000000"/>
                        </a:highlight>
                        <a:latin typeface="Didact Gothic"/>
                        <a:ea typeface="Didact Gothic"/>
                        <a:cs typeface="Didact Gothic"/>
                        <a:sym typeface="Didact Gothic"/>
                      </a:endParaRPr>
                    </a:p>
                  </a:txBody>
                  <a:tcPr marT="63500" marB="63500" marR="63500" marL="63500">
                    <a:solidFill>
                      <a:srgbClr val="000000"/>
                    </a:solidFill>
                  </a:tcPr>
                </a:tc>
              </a:tr>
            </a:tbl>
          </a:graphicData>
        </a:graphic>
      </p:graphicFrame>
      <p:sp>
        <p:nvSpPr>
          <p:cNvPr id="479" name="Google Shape;479;p66"/>
          <p:cNvSpPr txBox="1"/>
          <p:nvPr/>
        </p:nvSpPr>
        <p:spPr>
          <a:xfrm>
            <a:off x="544400" y="1519525"/>
            <a:ext cx="8235900" cy="12882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GB" sz="2000">
                <a:latin typeface="Helvetica Neue Light"/>
                <a:ea typeface="Helvetica Neue Light"/>
                <a:cs typeface="Helvetica Neue Light"/>
                <a:sym typeface="Helvetica Neue Light"/>
              </a:rPr>
              <a:t>Si alguna vez necesitas ayuda usando Git, hay tres formas de ver la página del manual (manpage) para cualquier comando de Git:</a:t>
            </a:r>
            <a:endParaRPr sz="2000">
              <a:latin typeface="Helvetica Neue Light"/>
              <a:ea typeface="Helvetica Neue Light"/>
              <a:cs typeface="Helvetica Neue Light"/>
              <a:sym typeface="Helvetica Neue Light"/>
            </a:endParaRPr>
          </a:p>
        </p:txBody>
      </p:sp>
      <p:sp>
        <p:nvSpPr>
          <p:cNvPr id="480" name="Google Shape;480;p66"/>
          <p:cNvSpPr txBox="1"/>
          <p:nvPr/>
        </p:nvSpPr>
        <p:spPr>
          <a:xfrm>
            <a:off x="1264200" y="349450"/>
            <a:ext cx="66156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n-GB" sz="3600">
                <a:latin typeface="Anton"/>
                <a:ea typeface="Anton"/>
                <a:cs typeface="Anton"/>
                <a:sym typeface="Anton"/>
              </a:rPr>
              <a:t>OBTENIENDO AYUDA</a:t>
            </a:r>
            <a:endParaRPr i="1" sz="3600">
              <a:latin typeface="Anton"/>
              <a:ea typeface="Anton"/>
              <a:cs typeface="Anton"/>
              <a:sym typeface="Anton"/>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4" name="Shape 484"/>
        <p:cNvGrpSpPr/>
        <p:nvPr/>
      </p:nvGrpSpPr>
      <p:grpSpPr>
        <a:xfrm>
          <a:off x="0" y="0"/>
          <a:ext cx="0" cy="0"/>
          <a:chOff x="0" y="0"/>
          <a:chExt cx="0" cy="0"/>
        </a:xfrm>
      </p:grpSpPr>
      <p:pic>
        <p:nvPicPr>
          <p:cNvPr id="485" name="Google Shape;485;p67"/>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486" name="Google Shape;486;p67"/>
          <p:cNvSpPr txBox="1"/>
          <p:nvPr/>
        </p:nvSpPr>
        <p:spPr>
          <a:xfrm>
            <a:off x="915600" y="1402450"/>
            <a:ext cx="7312800" cy="1596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GB" sz="1800">
                <a:solidFill>
                  <a:schemeClr val="dk1"/>
                </a:solidFill>
                <a:latin typeface="Helvetica Neue Light"/>
                <a:ea typeface="Helvetica Neue Light"/>
                <a:cs typeface="Helvetica Neue Light"/>
                <a:sym typeface="Helvetica Neue Light"/>
              </a:rPr>
              <a:t>Deberías tener un conocimiento básico de qué es Git. También deberías tener funcionando en tu sistema una versión de Git configurada con tu identidad. Es el momento de aprender algunos fundamentos de Git.</a:t>
            </a:r>
            <a:br>
              <a:rPr lang="en-GB" sz="1800">
                <a:solidFill>
                  <a:schemeClr val="dk1"/>
                </a:solidFill>
                <a:latin typeface="Helvetica Neue Light"/>
                <a:ea typeface="Helvetica Neue Light"/>
                <a:cs typeface="Helvetica Neue Light"/>
                <a:sym typeface="Helvetica Neue Light"/>
              </a:rPr>
            </a:br>
            <a:endParaRPr sz="1800">
              <a:latin typeface="Helvetica Neue Light"/>
              <a:ea typeface="Helvetica Neue Light"/>
              <a:cs typeface="Helvetica Neue Light"/>
              <a:sym typeface="Helvetica Neue Light"/>
            </a:endParaRPr>
          </a:p>
        </p:txBody>
      </p:sp>
      <p:sp>
        <p:nvSpPr>
          <p:cNvPr id="487" name="Google Shape;487;p67"/>
          <p:cNvSpPr txBox="1"/>
          <p:nvPr/>
        </p:nvSpPr>
        <p:spPr>
          <a:xfrm>
            <a:off x="975600" y="215625"/>
            <a:ext cx="7040400" cy="11235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600"/>
              </a:spcAft>
              <a:buNone/>
            </a:pPr>
            <a:r>
              <a:rPr i="1" lang="en-GB" sz="4000">
                <a:solidFill>
                  <a:schemeClr val="dk1"/>
                </a:solidFill>
                <a:latin typeface="Anton"/>
                <a:ea typeface="Anton"/>
                <a:cs typeface="Anton"/>
                <a:sym typeface="Anton"/>
              </a:rPr>
              <a:t>RESUMEN</a:t>
            </a:r>
            <a:endParaRPr i="1" sz="4000">
              <a:solidFill>
                <a:schemeClr val="dk1"/>
              </a:solidFill>
              <a:latin typeface="Anton"/>
              <a:ea typeface="Anton"/>
              <a:cs typeface="Anton"/>
              <a:sym typeface="Anton"/>
            </a:endParaRPr>
          </a:p>
        </p:txBody>
      </p:sp>
      <p:sp>
        <p:nvSpPr>
          <p:cNvPr id="488" name="Google Shape;488;p67"/>
          <p:cNvSpPr txBox="1"/>
          <p:nvPr/>
        </p:nvSpPr>
        <p:spPr>
          <a:xfrm>
            <a:off x="2497400" y="2272725"/>
            <a:ext cx="4268400" cy="11235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0"/>
              </a:spcAft>
              <a:buNone/>
            </a:pPr>
            <a:r>
              <a:rPr lang="en-GB" sz="4000">
                <a:solidFill>
                  <a:schemeClr val="dk1"/>
                </a:solidFill>
                <a:latin typeface="Anton"/>
                <a:ea typeface="Anton"/>
                <a:cs typeface="Anton"/>
                <a:sym typeface="Anton"/>
              </a:rPr>
              <a:t>¿DUDAS?</a:t>
            </a:r>
            <a:endParaRPr sz="4000">
              <a:solidFill>
                <a:schemeClr val="dk1"/>
              </a:solidFill>
              <a:latin typeface="Anton"/>
              <a:ea typeface="Anton"/>
              <a:cs typeface="Anton"/>
              <a:sym typeface="Anton"/>
            </a:endParaRPr>
          </a:p>
          <a:p>
            <a:pPr indent="0" lvl="0" marL="0" rtl="0" algn="l">
              <a:lnSpc>
                <a:spcPct val="115000"/>
              </a:lnSpc>
              <a:spcBef>
                <a:spcPts val="600"/>
              </a:spcBef>
              <a:spcAft>
                <a:spcPts val="0"/>
              </a:spcAft>
              <a:buNone/>
            </a:pPr>
            <a:r>
              <a:t/>
            </a:r>
            <a:endParaRPr i="1" sz="3600">
              <a:solidFill>
                <a:schemeClr val="dk1"/>
              </a:solidFill>
              <a:latin typeface="Anton"/>
              <a:ea typeface="Anton"/>
              <a:cs typeface="Anton"/>
              <a:sym typeface="Anton"/>
            </a:endParaRPr>
          </a:p>
          <a:p>
            <a:pPr indent="0" lvl="0" marL="0" rtl="0" algn="l">
              <a:lnSpc>
                <a:spcPct val="115000"/>
              </a:lnSpc>
              <a:spcBef>
                <a:spcPts val="1300"/>
              </a:spcBef>
              <a:spcAft>
                <a:spcPts val="300"/>
              </a:spcAft>
              <a:buNone/>
            </a:pPr>
            <a:r>
              <a:t/>
            </a:r>
            <a:endParaRPr i="1" sz="4000">
              <a:solidFill>
                <a:schemeClr val="dk1"/>
              </a:solidFill>
              <a:latin typeface="Anton"/>
              <a:ea typeface="Anton"/>
              <a:cs typeface="Anton"/>
              <a:sym typeface="Anton"/>
            </a:endParaRPr>
          </a:p>
        </p:txBody>
      </p:sp>
      <p:pic>
        <p:nvPicPr>
          <p:cNvPr id="489" name="Google Shape;489;p67"/>
          <p:cNvPicPr preferRelativeResize="0"/>
          <p:nvPr/>
        </p:nvPicPr>
        <p:blipFill>
          <a:blip r:embed="rId4">
            <a:alphaModFix/>
          </a:blip>
          <a:stretch>
            <a:fillRect/>
          </a:stretch>
        </p:blipFill>
        <p:spPr>
          <a:xfrm>
            <a:off x="3897475" y="3293450"/>
            <a:ext cx="1488500" cy="148850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93" name="Shape 493"/>
        <p:cNvGrpSpPr/>
        <p:nvPr/>
      </p:nvGrpSpPr>
      <p:grpSpPr>
        <a:xfrm>
          <a:off x="0" y="0"/>
          <a:ext cx="0" cy="0"/>
          <a:chOff x="0" y="0"/>
          <a:chExt cx="0" cy="0"/>
        </a:xfrm>
      </p:grpSpPr>
      <p:sp>
        <p:nvSpPr>
          <p:cNvPr id="494" name="Google Shape;494;p68"/>
          <p:cNvSpPr txBox="1"/>
          <p:nvPr/>
        </p:nvSpPr>
        <p:spPr>
          <a:xfrm>
            <a:off x="1398000" y="165615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n-GB" sz="3600">
                <a:solidFill>
                  <a:srgbClr val="E0FF00"/>
                </a:solidFill>
                <a:latin typeface="Anton"/>
                <a:ea typeface="Anton"/>
                <a:cs typeface="Anton"/>
                <a:sym typeface="Anton"/>
              </a:rPr>
              <a:t>COMANDOS BÁSICOS DE LA TERMINAL</a:t>
            </a:r>
            <a:endParaRPr b="0" i="1" sz="3600" u="none" cap="none" strike="noStrike">
              <a:solidFill>
                <a:srgbClr val="E0FF00"/>
              </a:solidFill>
              <a:latin typeface="Anton"/>
              <a:ea typeface="Anton"/>
              <a:cs typeface="Anton"/>
              <a:sym typeface="Anton"/>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8" name="Shape 498"/>
        <p:cNvGrpSpPr/>
        <p:nvPr/>
      </p:nvGrpSpPr>
      <p:grpSpPr>
        <a:xfrm>
          <a:off x="0" y="0"/>
          <a:ext cx="0" cy="0"/>
          <a:chOff x="0" y="0"/>
          <a:chExt cx="0" cy="0"/>
        </a:xfrm>
      </p:grpSpPr>
      <p:pic>
        <p:nvPicPr>
          <p:cNvPr id="499" name="Google Shape;499;p69"/>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500" name="Google Shape;500;p69"/>
          <p:cNvSpPr txBox="1"/>
          <p:nvPr/>
        </p:nvSpPr>
        <p:spPr>
          <a:xfrm>
            <a:off x="1157250" y="1253400"/>
            <a:ext cx="6829500" cy="3551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t/>
            </a:r>
            <a:endParaRPr sz="1800">
              <a:solidFill>
                <a:srgbClr val="24292E"/>
              </a:solidFill>
              <a:latin typeface="Didact Gothic"/>
              <a:ea typeface="Didact Gothic"/>
              <a:cs typeface="Didact Gothic"/>
              <a:sym typeface="Didact Gothic"/>
            </a:endParaRPr>
          </a:p>
          <a:p>
            <a:pPr indent="0" lvl="0" marL="0" rtl="0" algn="ctr">
              <a:lnSpc>
                <a:spcPct val="115000"/>
              </a:lnSpc>
              <a:spcBef>
                <a:spcPts val="0"/>
              </a:spcBef>
              <a:spcAft>
                <a:spcPts val="0"/>
              </a:spcAft>
              <a:buNone/>
            </a:pPr>
            <a:r>
              <a:rPr lang="en-GB" sz="1800">
                <a:solidFill>
                  <a:srgbClr val="111111"/>
                </a:solidFill>
                <a:latin typeface="Helvetica Neue Light"/>
                <a:ea typeface="Helvetica Neue Light"/>
                <a:cs typeface="Helvetica Neue Light"/>
                <a:sym typeface="Helvetica Neue Light"/>
              </a:rPr>
              <a:t>Para abrir la línea de comandos de Windows o símbolo del sistema, tan sólo tienes que ir a </a:t>
            </a:r>
            <a:r>
              <a:rPr b="1" lang="en-GB" sz="1800">
                <a:solidFill>
                  <a:srgbClr val="111111"/>
                </a:solidFill>
                <a:latin typeface="Helvetica Neue"/>
                <a:ea typeface="Helvetica Neue"/>
                <a:cs typeface="Helvetica Neue"/>
                <a:sym typeface="Helvetica Neue"/>
              </a:rPr>
              <a:t>Inicio &gt; Ejecutar o Buscar &gt; CMD.exe</a:t>
            </a:r>
            <a:r>
              <a:rPr lang="en-GB" sz="1800">
                <a:solidFill>
                  <a:srgbClr val="111111"/>
                </a:solidFill>
                <a:latin typeface="Helvetica Neue Light"/>
                <a:ea typeface="Helvetica Neue Light"/>
                <a:cs typeface="Helvetica Neue Light"/>
                <a:sym typeface="Helvetica Neue Light"/>
              </a:rPr>
              <a:t> y se abrirá una pequeña ventana que te recordará al antiguo MS-DOS, o a </a:t>
            </a:r>
            <a:r>
              <a:rPr b="1" lang="en-GB" sz="1800">
                <a:solidFill>
                  <a:srgbClr val="111111"/>
                </a:solidFill>
                <a:latin typeface="Helvetica Neue"/>
                <a:ea typeface="Helvetica Neue"/>
                <a:cs typeface="Helvetica Neue"/>
                <a:sym typeface="Helvetica Neue"/>
              </a:rPr>
              <a:t>Inicio-&gt;Git-&gt;Git Bash</a:t>
            </a:r>
            <a:r>
              <a:rPr lang="en-GB" sz="1800">
                <a:solidFill>
                  <a:srgbClr val="111111"/>
                </a:solidFill>
                <a:latin typeface="Helvetica Neue Light"/>
                <a:ea typeface="Helvetica Neue Light"/>
                <a:cs typeface="Helvetica Neue Light"/>
                <a:sym typeface="Helvetica Neue Light"/>
              </a:rPr>
              <a:t>. </a:t>
            </a:r>
            <a:endParaRPr sz="1800">
              <a:solidFill>
                <a:srgbClr val="111111"/>
              </a:solidFill>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Clr>
                <a:schemeClr val="dk1"/>
              </a:buClr>
              <a:buSzPts val="1100"/>
              <a:buFont typeface="Arial"/>
              <a:buNone/>
            </a:pPr>
            <a:br>
              <a:rPr lang="en-GB" sz="1800">
                <a:solidFill>
                  <a:srgbClr val="111111"/>
                </a:solidFill>
                <a:latin typeface="Helvetica Neue Light"/>
                <a:ea typeface="Helvetica Neue Light"/>
                <a:cs typeface="Helvetica Neue Light"/>
                <a:sym typeface="Helvetica Neue Light"/>
              </a:rPr>
            </a:br>
            <a:r>
              <a:rPr lang="en-GB" sz="1800">
                <a:solidFill>
                  <a:srgbClr val="111111"/>
                </a:solidFill>
                <a:latin typeface="Helvetica Neue Light"/>
                <a:ea typeface="Helvetica Neue Light"/>
                <a:cs typeface="Helvetica Neue Light"/>
                <a:sym typeface="Helvetica Neue Light"/>
              </a:rPr>
              <a:t>Para abrir la terminal de Mac OS haz clic en el </a:t>
            </a:r>
            <a:r>
              <a:rPr lang="en-GB" sz="1800">
                <a:solidFill>
                  <a:srgbClr val="111111"/>
                </a:solidFill>
                <a:latin typeface="Helvetica Neue Light"/>
                <a:ea typeface="Helvetica Neue Light"/>
                <a:cs typeface="Helvetica Neue Light"/>
                <a:sym typeface="Helvetica Neue Light"/>
              </a:rPr>
              <a:t>icono</a:t>
            </a:r>
            <a:r>
              <a:rPr lang="en-GB" sz="1800">
                <a:solidFill>
                  <a:srgbClr val="111111"/>
                </a:solidFill>
                <a:latin typeface="Helvetica Neue Light"/>
                <a:ea typeface="Helvetica Neue Light"/>
                <a:cs typeface="Helvetica Neue Light"/>
                <a:sym typeface="Helvetica Neue Light"/>
              </a:rPr>
              <a:t> </a:t>
            </a:r>
            <a:r>
              <a:rPr b="1" lang="en-GB" sz="1800">
                <a:solidFill>
                  <a:srgbClr val="111111"/>
                </a:solidFill>
                <a:latin typeface="Helvetica Neue"/>
                <a:ea typeface="Helvetica Neue"/>
                <a:cs typeface="Helvetica Neue"/>
                <a:sym typeface="Helvetica Neue"/>
              </a:rPr>
              <a:t>"Finder"</a:t>
            </a:r>
            <a:r>
              <a:rPr lang="en-GB" sz="1800">
                <a:solidFill>
                  <a:srgbClr val="111111"/>
                </a:solidFill>
                <a:latin typeface="Helvetica Neue Light"/>
                <a:ea typeface="Helvetica Neue Light"/>
                <a:cs typeface="Helvetica Neue Light"/>
                <a:sym typeface="Helvetica Neue Light"/>
              </a:rPr>
              <a:t> situado en el Dock, luego selecciona "</a:t>
            </a:r>
            <a:r>
              <a:rPr b="1" lang="en-GB" sz="1800">
                <a:solidFill>
                  <a:srgbClr val="111111"/>
                </a:solidFill>
                <a:latin typeface="Helvetica Neue"/>
                <a:ea typeface="Helvetica Neue"/>
                <a:cs typeface="Helvetica Neue"/>
                <a:sym typeface="Helvetica Neue"/>
              </a:rPr>
              <a:t>Aplicaciones &gt; Utilidades"</a:t>
            </a:r>
            <a:r>
              <a:rPr lang="en-GB" sz="1800">
                <a:solidFill>
                  <a:srgbClr val="111111"/>
                </a:solidFill>
                <a:latin typeface="Helvetica Neue Light"/>
                <a:ea typeface="Helvetica Neue Light"/>
                <a:cs typeface="Helvetica Neue Light"/>
                <a:sym typeface="Helvetica Neue Light"/>
              </a:rPr>
              <a:t>, y f</a:t>
            </a:r>
            <a:r>
              <a:rPr lang="en-GB" sz="1800">
                <a:solidFill>
                  <a:srgbClr val="111111"/>
                </a:solidFill>
                <a:latin typeface="Helvetica Neue Light"/>
                <a:ea typeface="Helvetica Neue Light"/>
                <a:cs typeface="Helvetica Neue Light"/>
                <a:sym typeface="Helvetica Neue Light"/>
              </a:rPr>
              <a:t>inalmente dale doble clic al icono</a:t>
            </a:r>
            <a:r>
              <a:rPr b="1" lang="en-GB" sz="1800">
                <a:solidFill>
                  <a:srgbClr val="111111"/>
                </a:solidFill>
                <a:latin typeface="Helvetica Neue"/>
                <a:ea typeface="Helvetica Neue"/>
                <a:cs typeface="Helvetica Neue"/>
                <a:sym typeface="Helvetica Neue"/>
              </a:rPr>
              <a:t> "Terminal".</a:t>
            </a:r>
            <a:endParaRPr b="1" sz="1800">
              <a:solidFill>
                <a:srgbClr val="111111"/>
              </a:solidFill>
              <a:latin typeface="Helvetica Neue"/>
              <a:ea typeface="Helvetica Neue"/>
              <a:cs typeface="Helvetica Neue"/>
              <a:sym typeface="Helvetica Neue"/>
            </a:endParaRPr>
          </a:p>
          <a:p>
            <a:pPr indent="0" lvl="0" marL="0" rtl="0" algn="ctr">
              <a:lnSpc>
                <a:spcPct val="115000"/>
              </a:lnSpc>
              <a:spcBef>
                <a:spcPts val="0"/>
              </a:spcBef>
              <a:spcAft>
                <a:spcPts val="0"/>
              </a:spcAft>
              <a:buNone/>
            </a:pPr>
            <a:r>
              <a:t/>
            </a:r>
            <a:endParaRPr sz="1800">
              <a:solidFill>
                <a:srgbClr val="24292E"/>
              </a:solidFill>
              <a:latin typeface="Didact Gothic"/>
              <a:ea typeface="Didact Gothic"/>
              <a:cs typeface="Didact Gothic"/>
              <a:sym typeface="Didact Gothic"/>
            </a:endParaRPr>
          </a:p>
          <a:p>
            <a:pPr indent="0" lvl="0" marL="0" rtl="0" algn="ctr">
              <a:lnSpc>
                <a:spcPct val="115000"/>
              </a:lnSpc>
              <a:spcBef>
                <a:spcPts val="0"/>
              </a:spcBef>
              <a:spcAft>
                <a:spcPts val="1200"/>
              </a:spcAft>
              <a:buNone/>
            </a:pPr>
            <a:r>
              <a:t/>
            </a:r>
            <a:endParaRPr sz="1800">
              <a:solidFill>
                <a:srgbClr val="24292E"/>
              </a:solidFill>
              <a:latin typeface="Didact Gothic"/>
              <a:ea typeface="Didact Gothic"/>
              <a:cs typeface="Didact Gothic"/>
              <a:sym typeface="Didact Gothic"/>
            </a:endParaRPr>
          </a:p>
        </p:txBody>
      </p:sp>
      <p:sp>
        <p:nvSpPr>
          <p:cNvPr id="501" name="Google Shape;501;p69"/>
          <p:cNvSpPr txBox="1"/>
          <p:nvPr/>
        </p:nvSpPr>
        <p:spPr>
          <a:xfrm>
            <a:off x="975600" y="215625"/>
            <a:ext cx="7040400" cy="11235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600"/>
              </a:spcAft>
              <a:buNone/>
            </a:pPr>
            <a:r>
              <a:rPr i="1" lang="en-GB" sz="4000">
                <a:solidFill>
                  <a:schemeClr val="dk1"/>
                </a:solidFill>
                <a:latin typeface="Anton"/>
                <a:ea typeface="Anton"/>
                <a:cs typeface="Anton"/>
                <a:sym typeface="Anton"/>
              </a:rPr>
              <a:t>¿CÓMO ABRIR LA TERMINAL?</a:t>
            </a:r>
            <a:endParaRPr i="1" sz="4000">
              <a:solidFill>
                <a:schemeClr val="dk1"/>
              </a:solidFill>
              <a:latin typeface="Anton"/>
              <a:ea typeface="Anton"/>
              <a:cs typeface="Anton"/>
              <a:sym typeface="Anton"/>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5" name="Shape 505"/>
        <p:cNvGrpSpPr/>
        <p:nvPr/>
      </p:nvGrpSpPr>
      <p:grpSpPr>
        <a:xfrm>
          <a:off x="0" y="0"/>
          <a:ext cx="0" cy="0"/>
          <a:chOff x="0" y="0"/>
          <a:chExt cx="0" cy="0"/>
        </a:xfrm>
      </p:grpSpPr>
      <p:pic>
        <p:nvPicPr>
          <p:cNvPr id="506" name="Google Shape;506;p70"/>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507" name="Google Shape;507;p70"/>
          <p:cNvSpPr txBox="1"/>
          <p:nvPr/>
        </p:nvSpPr>
        <p:spPr>
          <a:xfrm>
            <a:off x="643801" y="319725"/>
            <a:ext cx="78564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600"/>
              </a:spcAft>
              <a:buClr>
                <a:schemeClr val="dk1"/>
              </a:buClr>
              <a:buSzPts val="1100"/>
              <a:buFont typeface="Arial"/>
              <a:buNone/>
            </a:pPr>
            <a:r>
              <a:rPr i="1" lang="en-GB" sz="3000">
                <a:solidFill>
                  <a:schemeClr val="dk1"/>
                </a:solidFill>
                <a:latin typeface="Anton"/>
                <a:ea typeface="Anton"/>
                <a:cs typeface="Anton"/>
                <a:sym typeface="Anton"/>
              </a:rPr>
              <a:t>RECORDEMOS LA CLASE 0: </a:t>
            </a:r>
            <a:r>
              <a:rPr i="1" lang="en-GB" sz="3000">
                <a:solidFill>
                  <a:schemeClr val="dk1"/>
                </a:solidFill>
                <a:latin typeface="Anton"/>
                <a:ea typeface="Anton"/>
                <a:cs typeface="Anton"/>
                <a:sym typeface="Anton"/>
              </a:rPr>
              <a:t>COMANDOS BÁSICOS </a:t>
            </a:r>
            <a:endParaRPr i="1" sz="3000">
              <a:solidFill>
                <a:schemeClr val="dk1"/>
              </a:solidFill>
              <a:latin typeface="Anton"/>
              <a:ea typeface="Anton"/>
              <a:cs typeface="Anton"/>
              <a:sym typeface="Anton"/>
            </a:endParaRPr>
          </a:p>
        </p:txBody>
      </p:sp>
      <p:sp>
        <p:nvSpPr>
          <p:cNvPr id="508" name="Google Shape;508;p70"/>
          <p:cNvSpPr txBox="1"/>
          <p:nvPr/>
        </p:nvSpPr>
        <p:spPr>
          <a:xfrm>
            <a:off x="491150" y="1388125"/>
            <a:ext cx="8442600" cy="3433200"/>
          </a:xfrm>
          <a:prstGeom prst="rect">
            <a:avLst/>
          </a:prstGeom>
          <a:noFill/>
          <a:ln>
            <a:noFill/>
          </a:ln>
        </p:spPr>
        <p:txBody>
          <a:bodyPr anchorCtr="0" anchor="ctr" bIns="91425" lIns="91425" spcFirstLastPara="1" rIns="91425" wrap="square" tIns="91425">
            <a:noAutofit/>
          </a:bodyPr>
          <a:lstStyle/>
          <a:p>
            <a:pPr indent="-342900" lvl="0" marL="457200" rtl="0" algn="l">
              <a:lnSpc>
                <a:spcPct val="115000"/>
              </a:lnSpc>
              <a:spcBef>
                <a:spcPts val="0"/>
              </a:spcBef>
              <a:spcAft>
                <a:spcPts val="0"/>
              </a:spcAft>
              <a:buClr>
                <a:srgbClr val="3DFFBC"/>
              </a:buClr>
              <a:buSzPts val="1800"/>
              <a:buFont typeface="Didact Gothic"/>
              <a:buChar char="●"/>
            </a:pPr>
            <a:r>
              <a:rPr b="1" lang="en-GB" sz="1800">
                <a:solidFill>
                  <a:srgbClr val="111111"/>
                </a:solidFill>
                <a:latin typeface="Helvetica Neue"/>
                <a:ea typeface="Helvetica Neue"/>
                <a:cs typeface="Helvetica Neue"/>
                <a:sym typeface="Helvetica Neue"/>
              </a:rPr>
              <a:t>/?:</a:t>
            </a:r>
            <a:r>
              <a:rPr lang="en-GB" sz="1800">
                <a:solidFill>
                  <a:srgbClr val="111111"/>
                </a:solidFill>
                <a:latin typeface="Helvetica Neue Light"/>
                <a:ea typeface="Helvetica Neue Light"/>
                <a:cs typeface="Helvetica Neue Light"/>
                <a:sym typeface="Helvetica Neue Light"/>
              </a:rPr>
              <a:t> si quieres saber más de un comando, añade /? para ver la ayuda relacionada. Te será muy útil para ver las muchas opciones de cada comando.</a:t>
            </a:r>
            <a:endParaRPr sz="1800">
              <a:solidFill>
                <a:srgbClr val="111111"/>
              </a:solidFill>
              <a:latin typeface="Helvetica Neue Light"/>
              <a:ea typeface="Helvetica Neue Light"/>
              <a:cs typeface="Helvetica Neue Light"/>
              <a:sym typeface="Helvetica Neue Light"/>
            </a:endParaRPr>
          </a:p>
          <a:p>
            <a:pPr indent="-342900" lvl="0" marL="457200" rtl="0" algn="l">
              <a:lnSpc>
                <a:spcPct val="115000"/>
              </a:lnSpc>
              <a:spcBef>
                <a:spcPts val="0"/>
              </a:spcBef>
              <a:spcAft>
                <a:spcPts val="0"/>
              </a:spcAft>
              <a:buClr>
                <a:srgbClr val="3DFFBC"/>
              </a:buClr>
              <a:buSzPts val="1800"/>
              <a:buFont typeface="Didact Gothic"/>
              <a:buChar char="●"/>
            </a:pPr>
            <a:r>
              <a:rPr b="1" lang="en-GB" sz="1800">
                <a:solidFill>
                  <a:srgbClr val="111111"/>
                </a:solidFill>
                <a:latin typeface="Helvetica Neue"/>
                <a:ea typeface="Helvetica Neue"/>
                <a:cs typeface="Helvetica Neue"/>
                <a:sym typeface="Helvetica Neue"/>
              </a:rPr>
              <a:t>HELP:</a:t>
            </a:r>
            <a:r>
              <a:rPr lang="en-GB" sz="1800">
                <a:solidFill>
                  <a:srgbClr val="111111"/>
                </a:solidFill>
                <a:latin typeface="Helvetica Neue Light"/>
                <a:ea typeface="Helvetica Neue Light"/>
                <a:cs typeface="Helvetica Neue Light"/>
                <a:sym typeface="Helvetica Neue Light"/>
              </a:rPr>
              <a:t> te mostrará una lista de comandos disponibles.</a:t>
            </a:r>
            <a:endParaRPr sz="1800">
              <a:solidFill>
                <a:srgbClr val="111111"/>
              </a:solidFill>
              <a:latin typeface="Helvetica Neue Light"/>
              <a:ea typeface="Helvetica Neue Light"/>
              <a:cs typeface="Helvetica Neue Light"/>
              <a:sym typeface="Helvetica Neue Light"/>
            </a:endParaRPr>
          </a:p>
          <a:p>
            <a:pPr indent="-342900" lvl="0" marL="457200" rtl="0" algn="l">
              <a:lnSpc>
                <a:spcPct val="115000"/>
              </a:lnSpc>
              <a:spcBef>
                <a:spcPts val="0"/>
              </a:spcBef>
              <a:spcAft>
                <a:spcPts val="0"/>
              </a:spcAft>
              <a:buClr>
                <a:srgbClr val="3DFFBC"/>
              </a:buClr>
              <a:buSzPts val="1800"/>
              <a:buFont typeface="Didact Gothic"/>
              <a:buChar char="●"/>
            </a:pPr>
            <a:r>
              <a:rPr b="1" lang="en-GB" sz="1800">
                <a:solidFill>
                  <a:srgbClr val="111111"/>
                </a:solidFill>
                <a:latin typeface="Helvetica Neue"/>
                <a:ea typeface="Helvetica Neue"/>
                <a:cs typeface="Helvetica Neue"/>
                <a:sym typeface="Helvetica Neue"/>
              </a:rPr>
              <a:t>DIR:</a:t>
            </a:r>
            <a:r>
              <a:rPr lang="en-GB" sz="1800">
                <a:solidFill>
                  <a:srgbClr val="111111"/>
                </a:solidFill>
                <a:latin typeface="Helvetica Neue Light"/>
                <a:ea typeface="Helvetica Neue Light"/>
                <a:cs typeface="Helvetica Neue Light"/>
                <a:sym typeface="Helvetica Neue Light"/>
              </a:rPr>
              <a:t> es el comando más conocido de DOS y sirve para ver el contenido de una carpeta (en MAC-OS usar LS).</a:t>
            </a:r>
            <a:endParaRPr sz="1800">
              <a:solidFill>
                <a:srgbClr val="111111"/>
              </a:solidFill>
              <a:latin typeface="Helvetica Neue Light"/>
              <a:ea typeface="Helvetica Neue Light"/>
              <a:cs typeface="Helvetica Neue Light"/>
              <a:sym typeface="Helvetica Neue Light"/>
            </a:endParaRPr>
          </a:p>
          <a:p>
            <a:pPr indent="-342900" lvl="0" marL="457200" rtl="0" algn="l">
              <a:lnSpc>
                <a:spcPct val="115000"/>
              </a:lnSpc>
              <a:spcBef>
                <a:spcPts val="0"/>
              </a:spcBef>
              <a:spcAft>
                <a:spcPts val="0"/>
              </a:spcAft>
              <a:buClr>
                <a:srgbClr val="3DFFBC"/>
              </a:buClr>
              <a:buSzPts val="1800"/>
              <a:buFont typeface="Didact Gothic"/>
              <a:buChar char="●"/>
            </a:pPr>
            <a:r>
              <a:rPr b="1" lang="en-GB" sz="1800">
                <a:solidFill>
                  <a:srgbClr val="111111"/>
                </a:solidFill>
                <a:latin typeface="Helvetica Neue"/>
                <a:ea typeface="Helvetica Neue"/>
                <a:cs typeface="Helvetica Neue"/>
                <a:sym typeface="Helvetica Neue"/>
              </a:rPr>
              <a:t>CD:</a:t>
            </a:r>
            <a:r>
              <a:rPr lang="en-GB" sz="1800">
                <a:solidFill>
                  <a:srgbClr val="111111"/>
                </a:solidFill>
                <a:latin typeface="Helvetica Neue Light"/>
                <a:ea typeface="Helvetica Neue Light"/>
                <a:cs typeface="Helvetica Neue Light"/>
                <a:sym typeface="Helvetica Neue Light"/>
              </a:rPr>
              <a:t> sirve para entrar en una carpeta o salir de ella (CD…).</a:t>
            </a:r>
            <a:endParaRPr sz="1800">
              <a:solidFill>
                <a:srgbClr val="111111"/>
              </a:solidFill>
              <a:latin typeface="Helvetica Neue Light"/>
              <a:ea typeface="Helvetica Neue Light"/>
              <a:cs typeface="Helvetica Neue Light"/>
              <a:sym typeface="Helvetica Neue Light"/>
            </a:endParaRPr>
          </a:p>
          <a:p>
            <a:pPr indent="-342900" lvl="0" marL="457200" rtl="0" algn="l">
              <a:lnSpc>
                <a:spcPct val="115000"/>
              </a:lnSpc>
              <a:spcBef>
                <a:spcPts val="0"/>
              </a:spcBef>
              <a:spcAft>
                <a:spcPts val="0"/>
              </a:spcAft>
              <a:buClr>
                <a:srgbClr val="3DFFBC"/>
              </a:buClr>
              <a:buSzPts val="1800"/>
              <a:buFont typeface="Didact Gothic"/>
              <a:buChar char="●"/>
            </a:pPr>
            <a:r>
              <a:rPr b="1" lang="en-GB" sz="1800">
                <a:solidFill>
                  <a:srgbClr val="111111"/>
                </a:solidFill>
                <a:latin typeface="Helvetica Neue"/>
                <a:ea typeface="Helvetica Neue"/>
                <a:cs typeface="Helvetica Neue"/>
                <a:sym typeface="Helvetica Neue"/>
              </a:rPr>
              <a:t>CLEAR:</a:t>
            </a:r>
            <a:r>
              <a:rPr lang="en-GB" sz="1800">
                <a:solidFill>
                  <a:srgbClr val="111111"/>
                </a:solidFill>
                <a:latin typeface="Helvetica Neue Light"/>
                <a:ea typeface="Helvetica Neue Light"/>
                <a:cs typeface="Helvetica Neue Light"/>
                <a:sym typeface="Helvetica Neue Light"/>
              </a:rPr>
              <a:t> limpia la consola.</a:t>
            </a:r>
            <a:endParaRPr sz="1800">
              <a:solidFill>
                <a:srgbClr val="111111"/>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1800">
              <a:highlight>
                <a:srgbClr val="FFFFFF"/>
              </a:highlight>
              <a:latin typeface="Helvetica Neue Light"/>
              <a:ea typeface="Helvetica Neue Light"/>
              <a:cs typeface="Helvetica Neue Light"/>
              <a:sym typeface="Helvetica Neue Light"/>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2" name="Shape 512"/>
        <p:cNvGrpSpPr/>
        <p:nvPr/>
      </p:nvGrpSpPr>
      <p:grpSpPr>
        <a:xfrm>
          <a:off x="0" y="0"/>
          <a:ext cx="0" cy="0"/>
          <a:chOff x="0" y="0"/>
          <a:chExt cx="0" cy="0"/>
        </a:xfrm>
      </p:grpSpPr>
      <p:pic>
        <p:nvPicPr>
          <p:cNvPr id="513" name="Google Shape;513;p71"/>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514" name="Google Shape;514;p71"/>
          <p:cNvSpPr txBox="1"/>
          <p:nvPr/>
        </p:nvSpPr>
        <p:spPr>
          <a:xfrm>
            <a:off x="491150" y="1616725"/>
            <a:ext cx="8442600" cy="3142500"/>
          </a:xfrm>
          <a:prstGeom prst="rect">
            <a:avLst/>
          </a:prstGeom>
          <a:noFill/>
          <a:ln>
            <a:noFill/>
          </a:ln>
        </p:spPr>
        <p:txBody>
          <a:bodyPr anchorCtr="0" anchor="ctr" bIns="91425" lIns="91425" spcFirstLastPara="1" rIns="91425" wrap="square" tIns="91425">
            <a:noAutofit/>
          </a:bodyPr>
          <a:lstStyle/>
          <a:p>
            <a:pPr indent="-342900" lvl="0" marL="457200" rtl="0" algn="l">
              <a:lnSpc>
                <a:spcPct val="115000"/>
              </a:lnSpc>
              <a:spcBef>
                <a:spcPts val="0"/>
              </a:spcBef>
              <a:spcAft>
                <a:spcPts val="0"/>
              </a:spcAft>
              <a:buClr>
                <a:srgbClr val="3DFFBC"/>
              </a:buClr>
              <a:buSzPts val="1800"/>
              <a:buFont typeface="Didact Gothic"/>
              <a:buChar char="●"/>
            </a:pPr>
            <a:r>
              <a:rPr b="1" lang="en-GB" sz="1800">
                <a:solidFill>
                  <a:srgbClr val="111111"/>
                </a:solidFill>
                <a:latin typeface="Helvetica Neue"/>
                <a:ea typeface="Helvetica Neue"/>
                <a:cs typeface="Helvetica Neue"/>
                <a:sym typeface="Helvetica Neue"/>
              </a:rPr>
              <a:t>MKDIR:</a:t>
            </a:r>
            <a:r>
              <a:rPr lang="en-GB" sz="1800">
                <a:solidFill>
                  <a:srgbClr val="111111"/>
                </a:solidFill>
                <a:latin typeface="Helvetica Neue Light"/>
                <a:ea typeface="Helvetica Neue Light"/>
                <a:cs typeface="Helvetica Neue Light"/>
                <a:sym typeface="Helvetica Neue Light"/>
              </a:rPr>
              <a:t> con este comando crearás una carpeta nueva. Con RMDIR podrás eliminarla.</a:t>
            </a:r>
            <a:endParaRPr sz="1800">
              <a:solidFill>
                <a:srgbClr val="111111"/>
              </a:solidFill>
              <a:latin typeface="Helvetica Neue Light"/>
              <a:ea typeface="Helvetica Neue Light"/>
              <a:cs typeface="Helvetica Neue Light"/>
              <a:sym typeface="Helvetica Neue Light"/>
            </a:endParaRPr>
          </a:p>
          <a:p>
            <a:pPr indent="-342900" lvl="0" marL="457200" rtl="0" algn="l">
              <a:lnSpc>
                <a:spcPct val="115000"/>
              </a:lnSpc>
              <a:spcBef>
                <a:spcPts val="0"/>
              </a:spcBef>
              <a:spcAft>
                <a:spcPts val="0"/>
              </a:spcAft>
              <a:buClr>
                <a:srgbClr val="3DFFBC"/>
              </a:buClr>
              <a:buSzPts val="1800"/>
              <a:buFont typeface="Didact Gothic"/>
              <a:buChar char="●"/>
            </a:pPr>
            <a:r>
              <a:rPr b="1" lang="en-GB" sz="1800">
                <a:solidFill>
                  <a:srgbClr val="111111"/>
                </a:solidFill>
                <a:latin typeface="Helvetica Neue"/>
                <a:ea typeface="Helvetica Neue"/>
                <a:cs typeface="Helvetica Neue"/>
                <a:sym typeface="Helvetica Neue"/>
              </a:rPr>
              <a:t>MOVE </a:t>
            </a:r>
            <a:r>
              <a:rPr lang="en-GB" sz="1800">
                <a:solidFill>
                  <a:srgbClr val="111111"/>
                </a:solidFill>
                <a:latin typeface="Helvetica Neue Light"/>
                <a:ea typeface="Helvetica Neue Light"/>
                <a:cs typeface="Helvetica Neue Light"/>
                <a:sym typeface="Helvetica Neue Light"/>
              </a:rPr>
              <a:t>y </a:t>
            </a:r>
            <a:r>
              <a:rPr b="1" lang="en-GB" sz="1800">
                <a:solidFill>
                  <a:srgbClr val="111111"/>
                </a:solidFill>
                <a:latin typeface="Helvetica Neue"/>
                <a:ea typeface="Helvetica Neue"/>
                <a:cs typeface="Helvetica Neue"/>
                <a:sym typeface="Helvetica Neue"/>
              </a:rPr>
              <a:t>COPY:</a:t>
            </a:r>
            <a:r>
              <a:rPr lang="en-GB" sz="1800">
                <a:solidFill>
                  <a:srgbClr val="111111"/>
                </a:solidFill>
                <a:latin typeface="Helvetica Neue Light"/>
                <a:ea typeface="Helvetica Neue Light"/>
                <a:cs typeface="Helvetica Neue Light"/>
                <a:sym typeface="Helvetica Neue Light"/>
              </a:rPr>
              <a:t> son los comandos para mover y copiar archivos respectivamente. Deberás indicar el nombre del archivo con su ruta (si está en otra carpeta en la que te encuentras) y la ruta de destino.</a:t>
            </a:r>
            <a:endParaRPr sz="1800">
              <a:solidFill>
                <a:srgbClr val="111111"/>
              </a:solidFill>
              <a:latin typeface="Helvetica Neue Light"/>
              <a:ea typeface="Helvetica Neue Light"/>
              <a:cs typeface="Helvetica Neue Light"/>
              <a:sym typeface="Helvetica Neue Light"/>
            </a:endParaRPr>
          </a:p>
          <a:p>
            <a:pPr indent="-342900" lvl="0" marL="457200" rtl="0" algn="l">
              <a:lnSpc>
                <a:spcPct val="115000"/>
              </a:lnSpc>
              <a:spcBef>
                <a:spcPts val="0"/>
              </a:spcBef>
              <a:spcAft>
                <a:spcPts val="0"/>
              </a:spcAft>
              <a:buClr>
                <a:srgbClr val="3DFFBC"/>
              </a:buClr>
              <a:buSzPts val="1800"/>
              <a:buFont typeface="Didact Gothic"/>
              <a:buChar char="●"/>
            </a:pPr>
            <a:r>
              <a:rPr b="1" lang="en-GB" sz="1800">
                <a:solidFill>
                  <a:srgbClr val="111111"/>
                </a:solidFill>
                <a:latin typeface="Helvetica Neue"/>
                <a:ea typeface="Helvetica Neue"/>
                <a:cs typeface="Helvetica Neue"/>
                <a:sym typeface="Helvetica Neue"/>
              </a:rPr>
              <a:t>RENAME: </a:t>
            </a:r>
            <a:r>
              <a:rPr lang="en-GB" sz="1800">
                <a:solidFill>
                  <a:srgbClr val="111111"/>
                </a:solidFill>
                <a:latin typeface="Helvetica Neue Light"/>
                <a:ea typeface="Helvetica Neue Light"/>
                <a:cs typeface="Helvetica Neue Light"/>
                <a:sym typeface="Helvetica Neue Light"/>
              </a:rPr>
              <a:t>sirve para renombrar un archivo o carpeta. Hay que indicar el nombre original y el definitivo.</a:t>
            </a:r>
            <a:endParaRPr sz="1800">
              <a:highlight>
                <a:srgbClr val="FFFFFF"/>
              </a:highlight>
              <a:latin typeface="Helvetica Neue Light"/>
              <a:ea typeface="Helvetica Neue Light"/>
              <a:cs typeface="Helvetica Neue Light"/>
              <a:sym typeface="Helvetica Neue Light"/>
            </a:endParaRPr>
          </a:p>
        </p:txBody>
      </p:sp>
      <p:sp>
        <p:nvSpPr>
          <p:cNvPr id="515" name="Google Shape;515;p71"/>
          <p:cNvSpPr txBox="1"/>
          <p:nvPr/>
        </p:nvSpPr>
        <p:spPr>
          <a:xfrm>
            <a:off x="643801" y="319725"/>
            <a:ext cx="78564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600"/>
              </a:spcAft>
              <a:buClr>
                <a:schemeClr val="dk1"/>
              </a:buClr>
              <a:buSzPts val="1100"/>
              <a:buFont typeface="Arial"/>
              <a:buNone/>
            </a:pPr>
            <a:r>
              <a:rPr i="1" lang="en-GB" sz="3000">
                <a:solidFill>
                  <a:schemeClr val="dk1"/>
                </a:solidFill>
                <a:latin typeface="Anton"/>
                <a:ea typeface="Anton"/>
                <a:cs typeface="Anton"/>
                <a:sym typeface="Anton"/>
              </a:rPr>
              <a:t>RECORDEMOS LA CLASE 0: COMANDOS BÁSICOS </a:t>
            </a:r>
            <a:endParaRPr i="1" sz="3000">
              <a:solidFill>
                <a:schemeClr val="dk1"/>
              </a:solidFill>
              <a:latin typeface="Anton"/>
              <a:ea typeface="Anton"/>
              <a:cs typeface="Anton"/>
              <a:sym typeface="Anton"/>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9" name="Shape 519"/>
        <p:cNvGrpSpPr/>
        <p:nvPr/>
      </p:nvGrpSpPr>
      <p:grpSpPr>
        <a:xfrm>
          <a:off x="0" y="0"/>
          <a:ext cx="0" cy="0"/>
          <a:chOff x="0" y="0"/>
          <a:chExt cx="0" cy="0"/>
        </a:xfrm>
      </p:grpSpPr>
      <p:pic>
        <p:nvPicPr>
          <p:cNvPr id="520" name="Google Shape;520;p72"/>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521" name="Google Shape;521;p72"/>
          <p:cNvSpPr txBox="1"/>
          <p:nvPr/>
        </p:nvSpPr>
        <p:spPr>
          <a:xfrm>
            <a:off x="491150" y="1616725"/>
            <a:ext cx="8442600" cy="2902500"/>
          </a:xfrm>
          <a:prstGeom prst="rect">
            <a:avLst/>
          </a:prstGeom>
          <a:noFill/>
          <a:ln>
            <a:noFill/>
          </a:ln>
        </p:spPr>
        <p:txBody>
          <a:bodyPr anchorCtr="0" anchor="ctr" bIns="91425" lIns="91425" spcFirstLastPara="1" rIns="91425" wrap="square" tIns="91425">
            <a:noAutofit/>
          </a:bodyPr>
          <a:lstStyle/>
          <a:p>
            <a:pPr indent="-342900" lvl="0" marL="457200" rtl="0" algn="l">
              <a:lnSpc>
                <a:spcPct val="115000"/>
              </a:lnSpc>
              <a:spcBef>
                <a:spcPts val="0"/>
              </a:spcBef>
              <a:spcAft>
                <a:spcPts val="0"/>
              </a:spcAft>
              <a:buClr>
                <a:srgbClr val="3DFFBC"/>
              </a:buClr>
              <a:buSzPts val="1800"/>
              <a:buFont typeface="Didact Gothic"/>
              <a:buChar char="●"/>
            </a:pPr>
            <a:r>
              <a:rPr b="1" lang="en-GB" sz="1800">
                <a:solidFill>
                  <a:srgbClr val="111111"/>
                </a:solidFill>
                <a:latin typeface="Helvetica Neue"/>
                <a:ea typeface="Helvetica Neue"/>
                <a:cs typeface="Helvetica Neue"/>
                <a:sym typeface="Helvetica Neue"/>
              </a:rPr>
              <a:t>DEL:</a:t>
            </a:r>
            <a:r>
              <a:rPr lang="en-GB" sz="1800">
                <a:solidFill>
                  <a:srgbClr val="111111"/>
                </a:solidFill>
                <a:latin typeface="Helvetica Neue Light"/>
                <a:ea typeface="Helvetica Neue Light"/>
                <a:cs typeface="Helvetica Neue Light"/>
                <a:sym typeface="Helvetica Neue Light"/>
              </a:rPr>
              <a:t> es el comando para eliminar un archivo. Recuerda que no irá a la Papelera, así que piensa muy bien antes de borrar algo. Y para eliminar carpeta usa el comando RD (en MAC-OS usar RM para archivos / para eliminar carpetas RM -RF).</a:t>
            </a:r>
            <a:endParaRPr sz="1800">
              <a:solidFill>
                <a:srgbClr val="111111"/>
              </a:solidFill>
              <a:latin typeface="Helvetica Neue Light"/>
              <a:ea typeface="Helvetica Neue Light"/>
              <a:cs typeface="Helvetica Neue Light"/>
              <a:sym typeface="Helvetica Neue Light"/>
            </a:endParaRPr>
          </a:p>
          <a:p>
            <a:pPr indent="-342900" lvl="0" marL="457200" rtl="0" algn="l">
              <a:lnSpc>
                <a:spcPct val="115000"/>
              </a:lnSpc>
              <a:spcBef>
                <a:spcPts val="0"/>
              </a:spcBef>
              <a:spcAft>
                <a:spcPts val="0"/>
              </a:spcAft>
              <a:buClr>
                <a:srgbClr val="3DFFBC"/>
              </a:buClr>
              <a:buSzPts val="1800"/>
              <a:buFont typeface="Didact Gothic"/>
              <a:buChar char="●"/>
            </a:pPr>
            <a:r>
              <a:rPr b="1" lang="en-GB" sz="1800">
                <a:solidFill>
                  <a:srgbClr val="111111"/>
                </a:solidFill>
                <a:latin typeface="Helvetica Neue"/>
                <a:ea typeface="Helvetica Neue"/>
                <a:cs typeface="Helvetica Neue"/>
                <a:sym typeface="Helvetica Neue"/>
              </a:rPr>
              <a:t>EXIT: </a:t>
            </a:r>
            <a:r>
              <a:rPr lang="en-GB" sz="1800">
                <a:solidFill>
                  <a:srgbClr val="111111"/>
                </a:solidFill>
                <a:latin typeface="Helvetica Neue Light"/>
                <a:ea typeface="Helvetica Neue Light"/>
                <a:cs typeface="Helvetica Neue Light"/>
                <a:sym typeface="Helvetica Neue Light"/>
              </a:rPr>
              <a:t>cierra la ventana de la línea de comandos o símbolo del sistema.</a:t>
            </a:r>
            <a:endParaRPr sz="1800">
              <a:solidFill>
                <a:srgbClr val="111111"/>
              </a:solidFill>
              <a:latin typeface="Helvetica Neue Light"/>
              <a:ea typeface="Helvetica Neue Light"/>
              <a:cs typeface="Helvetica Neue Light"/>
              <a:sym typeface="Helvetica Neue Light"/>
            </a:endParaRPr>
          </a:p>
          <a:p>
            <a:pPr indent="-342900" lvl="0" marL="457200" rtl="0" algn="l">
              <a:lnSpc>
                <a:spcPct val="115000"/>
              </a:lnSpc>
              <a:spcBef>
                <a:spcPts val="0"/>
              </a:spcBef>
              <a:spcAft>
                <a:spcPts val="0"/>
              </a:spcAft>
              <a:buClr>
                <a:srgbClr val="3DFFBC"/>
              </a:buClr>
              <a:buSzPts val="1800"/>
              <a:buFont typeface="Didact Gothic"/>
              <a:buChar char="●"/>
            </a:pPr>
            <a:r>
              <a:rPr b="1" lang="en-GB" sz="1800">
                <a:solidFill>
                  <a:srgbClr val="111111"/>
                </a:solidFill>
                <a:latin typeface="Helvetica Neue"/>
                <a:ea typeface="Helvetica Neue"/>
                <a:cs typeface="Helvetica Neue"/>
                <a:sym typeface="Helvetica Neue"/>
              </a:rPr>
              <a:t>COPY CON: </a:t>
            </a:r>
            <a:r>
              <a:rPr lang="en-GB" sz="1800">
                <a:solidFill>
                  <a:srgbClr val="111111"/>
                </a:solidFill>
                <a:latin typeface="Helvetica Neue Light"/>
                <a:ea typeface="Helvetica Neue Light"/>
                <a:cs typeface="Helvetica Neue Light"/>
                <a:sym typeface="Helvetica Neue Light"/>
              </a:rPr>
              <a:t>crear archivos (en MAC-OS usar TOUCH).</a:t>
            </a:r>
            <a:endParaRPr sz="1800">
              <a:highlight>
                <a:srgbClr val="FFFFFF"/>
              </a:highlight>
              <a:latin typeface="Helvetica Neue Light"/>
              <a:ea typeface="Helvetica Neue Light"/>
              <a:cs typeface="Helvetica Neue Light"/>
              <a:sym typeface="Helvetica Neue Light"/>
            </a:endParaRPr>
          </a:p>
        </p:txBody>
      </p:sp>
      <p:sp>
        <p:nvSpPr>
          <p:cNvPr id="522" name="Google Shape;522;p72"/>
          <p:cNvSpPr txBox="1"/>
          <p:nvPr/>
        </p:nvSpPr>
        <p:spPr>
          <a:xfrm>
            <a:off x="643801" y="319725"/>
            <a:ext cx="78564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600"/>
              </a:spcAft>
              <a:buClr>
                <a:schemeClr val="dk1"/>
              </a:buClr>
              <a:buSzPts val="1100"/>
              <a:buFont typeface="Arial"/>
              <a:buNone/>
            </a:pPr>
            <a:r>
              <a:rPr i="1" lang="en-GB" sz="3000">
                <a:solidFill>
                  <a:schemeClr val="dk1"/>
                </a:solidFill>
                <a:latin typeface="Anton"/>
                <a:ea typeface="Anton"/>
                <a:cs typeface="Anton"/>
                <a:sym typeface="Anton"/>
              </a:rPr>
              <a:t>RECORDEMOS LA CLASE 0: COMANDOS BÁSICOS </a:t>
            </a:r>
            <a:endParaRPr i="1" sz="3000">
              <a:solidFill>
                <a:schemeClr val="dk1"/>
              </a:solidFill>
              <a:latin typeface="Anton"/>
              <a:ea typeface="Anton"/>
              <a:cs typeface="Anton"/>
              <a:sym typeface="Anton"/>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26" name="Shape 526"/>
        <p:cNvGrpSpPr/>
        <p:nvPr/>
      </p:nvGrpSpPr>
      <p:grpSpPr>
        <a:xfrm>
          <a:off x="0" y="0"/>
          <a:ext cx="0" cy="0"/>
          <a:chOff x="0" y="0"/>
          <a:chExt cx="0" cy="0"/>
        </a:xfrm>
      </p:grpSpPr>
      <p:sp>
        <p:nvSpPr>
          <p:cNvPr id="527" name="Google Shape;527;p73"/>
          <p:cNvSpPr txBox="1"/>
          <p:nvPr/>
        </p:nvSpPr>
        <p:spPr>
          <a:xfrm>
            <a:off x="2187450" y="1644800"/>
            <a:ext cx="47691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n-GB" sz="3600">
                <a:solidFill>
                  <a:srgbClr val="E0FF00"/>
                </a:solidFill>
                <a:latin typeface="Anton"/>
                <a:ea typeface="Anton"/>
                <a:cs typeface="Anton"/>
                <a:sym typeface="Anton"/>
              </a:rPr>
              <a:t>CREANDO REPOSITORIOS</a:t>
            </a:r>
            <a:endParaRPr i="1" sz="3600">
              <a:solidFill>
                <a:srgbClr val="E0FF00"/>
              </a:solidFill>
              <a:latin typeface="Anton"/>
              <a:ea typeface="Anton"/>
              <a:cs typeface="Anton"/>
              <a:sym typeface="Anton"/>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29"/>
          <p:cNvSpPr txBox="1"/>
          <p:nvPr/>
        </p:nvSpPr>
        <p:spPr>
          <a:xfrm>
            <a:off x="196475" y="1009175"/>
            <a:ext cx="4184100" cy="3600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2000"/>
              <a:buFont typeface="Arial"/>
              <a:buNone/>
            </a:pPr>
            <a:r>
              <a:rPr b="1" lang="en-GB" sz="1300">
                <a:solidFill>
                  <a:schemeClr val="dk1"/>
                </a:solidFill>
                <a:latin typeface="Helvetica Neue"/>
                <a:ea typeface="Helvetica Neue"/>
                <a:cs typeface="Helvetica Neue"/>
                <a:sym typeface="Helvetica Neue"/>
              </a:rPr>
              <a:t>Servidor:</a:t>
            </a:r>
            <a:r>
              <a:rPr lang="en-GB" sz="1300">
                <a:solidFill>
                  <a:schemeClr val="dk1"/>
                </a:solidFill>
                <a:latin typeface="Helvetica Neue Light"/>
                <a:ea typeface="Helvetica Neue Light"/>
                <a:cs typeface="Helvetica Neue Light"/>
                <a:sym typeface="Helvetica Neue Light"/>
              </a:rPr>
              <a:t> cuando hablamos de servidores, nos referimos al ordenador que pone recursos a disposición a través de una red, o al programa que funciona en dicho ordenador. </a:t>
            </a:r>
            <a:endParaRPr sz="1300">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chemeClr val="dk1"/>
              </a:buClr>
              <a:buSzPts val="2000"/>
              <a:buFont typeface="Arial"/>
              <a:buNone/>
            </a:pPr>
            <a:r>
              <a:rPr lang="en-GB" sz="1300">
                <a:solidFill>
                  <a:schemeClr val="dk1"/>
                </a:solidFill>
                <a:latin typeface="Helvetica Neue Light"/>
                <a:ea typeface="Helvetica Neue Light"/>
                <a:cs typeface="Helvetica Neue Light"/>
                <a:sym typeface="Helvetica Neue Light"/>
              </a:rPr>
              <a:t>En consecuencia, aparecen dos definiciones de servidor: hardware y software.</a:t>
            </a:r>
            <a:endParaRPr sz="1300">
              <a:solidFill>
                <a:schemeClr val="dk1"/>
              </a:solidFill>
              <a:latin typeface="Helvetica Neue Light"/>
              <a:ea typeface="Helvetica Neue Light"/>
              <a:cs typeface="Helvetica Neue Light"/>
              <a:sym typeface="Helvetica Neue Light"/>
            </a:endParaRPr>
          </a:p>
          <a:p>
            <a:pPr indent="-311150" lvl="0" marL="457200" marR="0" rtl="0" algn="l">
              <a:lnSpc>
                <a:spcPct val="115000"/>
              </a:lnSpc>
              <a:spcBef>
                <a:spcPts val="0"/>
              </a:spcBef>
              <a:spcAft>
                <a:spcPts val="0"/>
              </a:spcAft>
              <a:buClr>
                <a:schemeClr val="dk1"/>
              </a:buClr>
              <a:buSzPts val="1300"/>
              <a:buFont typeface="Helvetica Neue Light"/>
              <a:buChar char="●"/>
            </a:pPr>
            <a:r>
              <a:rPr b="1" lang="en-GB" sz="1300">
                <a:solidFill>
                  <a:schemeClr val="dk1"/>
                </a:solidFill>
                <a:latin typeface="Helvetica Neue"/>
                <a:ea typeface="Helvetica Neue"/>
                <a:cs typeface="Helvetica Neue"/>
                <a:sym typeface="Helvetica Neue"/>
              </a:rPr>
              <a:t>Servidor hardware: </a:t>
            </a:r>
            <a:r>
              <a:rPr lang="en-GB" sz="1300">
                <a:solidFill>
                  <a:schemeClr val="dk1"/>
                </a:solidFill>
                <a:latin typeface="Helvetica Neue Light"/>
                <a:ea typeface="Helvetica Neue Light"/>
                <a:cs typeface="Helvetica Neue Light"/>
                <a:sym typeface="Helvetica Neue Light"/>
              </a:rPr>
              <a:t>es una máquina física integrada en una red informática en la que, además del sistema operativo, funcionan uno o varios servidores basados en software. </a:t>
            </a:r>
            <a:endParaRPr sz="1300">
              <a:solidFill>
                <a:schemeClr val="dk1"/>
              </a:solidFill>
              <a:latin typeface="Helvetica Neue Light"/>
              <a:ea typeface="Helvetica Neue Light"/>
              <a:cs typeface="Helvetica Neue Light"/>
              <a:sym typeface="Helvetica Neue Light"/>
            </a:endParaRPr>
          </a:p>
          <a:p>
            <a:pPr indent="-317500" lvl="0" marL="457200" marR="0" rtl="0" algn="l">
              <a:lnSpc>
                <a:spcPct val="115000"/>
              </a:lnSpc>
              <a:spcBef>
                <a:spcPts val="0"/>
              </a:spcBef>
              <a:spcAft>
                <a:spcPts val="0"/>
              </a:spcAft>
              <a:buClr>
                <a:schemeClr val="dk1"/>
              </a:buClr>
              <a:buSzPts val="1400"/>
              <a:buFont typeface="Helvetica Neue Light"/>
              <a:buChar char="●"/>
            </a:pPr>
            <a:r>
              <a:rPr b="1" lang="en-GB" sz="1300">
                <a:solidFill>
                  <a:schemeClr val="dk1"/>
                </a:solidFill>
                <a:latin typeface="Helvetica Neue"/>
                <a:ea typeface="Helvetica Neue"/>
                <a:cs typeface="Helvetica Neue"/>
                <a:sym typeface="Helvetica Neue"/>
              </a:rPr>
              <a:t>Servidor software: </a:t>
            </a:r>
            <a:r>
              <a:rPr lang="en-GB" sz="1300">
                <a:solidFill>
                  <a:schemeClr val="dk1"/>
                </a:solidFill>
                <a:latin typeface="Helvetica Neue Light"/>
                <a:ea typeface="Helvetica Neue Light"/>
                <a:cs typeface="Helvetica Neue Light"/>
                <a:sym typeface="Helvetica Neue Light"/>
              </a:rPr>
              <a:t>es un programa que ofrece un servicio especial que otros programas, denominados clientes (“clients”), pueden usar a nivel local o a través de una red. El tipo de servicio depende del tipo de software del servidor.</a:t>
            </a:r>
            <a:r>
              <a:rPr lang="en-GB">
                <a:solidFill>
                  <a:schemeClr val="dk1"/>
                </a:solidFill>
                <a:latin typeface="Helvetica Neue Light"/>
                <a:ea typeface="Helvetica Neue Light"/>
                <a:cs typeface="Helvetica Neue Light"/>
                <a:sym typeface="Helvetica Neue Light"/>
              </a:rPr>
              <a:t> </a:t>
            </a:r>
            <a:endParaRPr>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chemeClr val="dk1"/>
              </a:buClr>
              <a:buSzPts val="2000"/>
              <a:buFont typeface="Arial"/>
              <a:buNone/>
            </a:pPr>
            <a:r>
              <a:t/>
            </a:r>
            <a:endParaRPr>
              <a:solidFill>
                <a:schemeClr val="dk1"/>
              </a:solidFill>
              <a:latin typeface="Helvetica Neue Light"/>
              <a:ea typeface="Helvetica Neue Light"/>
              <a:cs typeface="Helvetica Neue Light"/>
              <a:sym typeface="Helvetica Neue Light"/>
            </a:endParaRPr>
          </a:p>
        </p:txBody>
      </p:sp>
      <p:sp>
        <p:nvSpPr>
          <p:cNvPr id="129" name="Google Shape;129;p29"/>
          <p:cNvSpPr txBox="1"/>
          <p:nvPr/>
        </p:nvSpPr>
        <p:spPr>
          <a:xfrm>
            <a:off x="196487" y="-23325"/>
            <a:ext cx="8423100" cy="989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500"/>
              <a:buFont typeface="Arial"/>
              <a:buNone/>
            </a:pPr>
            <a:r>
              <a:rPr i="1" lang="en-GB" sz="4500">
                <a:latin typeface="Anton"/>
                <a:ea typeface="Anton"/>
                <a:cs typeface="Anton"/>
                <a:sym typeface="Anton"/>
              </a:rPr>
              <a:t>GLOSARIO:</a:t>
            </a:r>
            <a:endParaRPr i="1" sz="4500">
              <a:latin typeface="Anton"/>
              <a:ea typeface="Anton"/>
              <a:cs typeface="Anton"/>
              <a:sym typeface="Anton"/>
            </a:endParaRPr>
          </a:p>
          <a:p>
            <a:pPr indent="0" lvl="0" marL="0" marR="0" rtl="0" algn="l">
              <a:lnSpc>
                <a:spcPct val="100000"/>
              </a:lnSpc>
              <a:spcBef>
                <a:spcPts val="0"/>
              </a:spcBef>
              <a:spcAft>
                <a:spcPts val="0"/>
              </a:spcAft>
              <a:buClr>
                <a:srgbClr val="000000"/>
              </a:buClr>
              <a:buSzPts val="4500"/>
              <a:buFont typeface="Arial"/>
              <a:buNone/>
            </a:pPr>
            <a:r>
              <a:rPr i="1" lang="en-GB" sz="2000">
                <a:latin typeface="Anton"/>
                <a:ea typeface="Anton"/>
                <a:cs typeface="Anton"/>
                <a:sym typeface="Anton"/>
              </a:rPr>
              <a:t>Clase 13</a:t>
            </a:r>
            <a:endParaRPr i="1" sz="2000">
              <a:latin typeface="Anton"/>
              <a:ea typeface="Anton"/>
              <a:cs typeface="Anton"/>
              <a:sym typeface="Anton"/>
            </a:endParaRPr>
          </a:p>
        </p:txBody>
      </p:sp>
      <p:pic>
        <p:nvPicPr>
          <p:cNvPr id="130" name="Google Shape;130;p29"/>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131" name="Google Shape;131;p29"/>
          <p:cNvSpPr txBox="1"/>
          <p:nvPr/>
        </p:nvSpPr>
        <p:spPr>
          <a:xfrm>
            <a:off x="4692275" y="1009175"/>
            <a:ext cx="4266300" cy="3600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2000"/>
              <a:buFont typeface="Arial"/>
              <a:buNone/>
            </a:pPr>
            <a:r>
              <a:rPr b="1" lang="en-GB" sz="1300">
                <a:solidFill>
                  <a:schemeClr val="dk1"/>
                </a:solidFill>
                <a:latin typeface="Helvetica Neue"/>
                <a:ea typeface="Helvetica Neue"/>
                <a:cs typeface="Helvetica Neue"/>
                <a:sym typeface="Helvetica Neue"/>
              </a:rPr>
              <a:t>Seguridad</a:t>
            </a:r>
            <a:r>
              <a:rPr b="1" lang="en-GB" sz="1300">
                <a:solidFill>
                  <a:schemeClr val="dk1"/>
                </a:solidFill>
                <a:latin typeface="Helvetica Neue"/>
                <a:ea typeface="Helvetica Neue"/>
                <a:cs typeface="Helvetica Neue"/>
                <a:sym typeface="Helvetica Neue"/>
              </a:rPr>
              <a:t>:</a:t>
            </a:r>
            <a:r>
              <a:rPr lang="en-GB" sz="1300">
                <a:solidFill>
                  <a:schemeClr val="dk1"/>
                </a:solidFill>
                <a:latin typeface="Helvetica Neue Light"/>
                <a:ea typeface="Helvetica Neue Light"/>
                <a:cs typeface="Helvetica Neue Light"/>
                <a:sym typeface="Helvetica Neue Light"/>
              </a:rPr>
              <a:t> </a:t>
            </a:r>
            <a:r>
              <a:rPr lang="en-GB" sz="1300">
                <a:solidFill>
                  <a:schemeClr val="dk1"/>
                </a:solidFill>
                <a:latin typeface="Helvetica Neue Light"/>
                <a:ea typeface="Helvetica Neue Light"/>
                <a:cs typeface="Helvetica Neue Light"/>
                <a:sym typeface="Helvetica Neue Light"/>
              </a:rPr>
              <a:t>es la acción o práctica de proteger sitios web del acceso, uso, modificación, destrucción o interrupción no autorizados. </a:t>
            </a:r>
            <a:endParaRPr sz="1300">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None/>
            </a:pPr>
            <a:r>
              <a:t/>
            </a:r>
            <a:endParaRPr b="1" sz="1300">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None/>
            </a:pPr>
            <a:r>
              <a:rPr b="1" lang="en-GB" sz="1300">
                <a:solidFill>
                  <a:schemeClr val="dk1"/>
                </a:solidFill>
                <a:latin typeface="Helvetica Neue"/>
                <a:ea typeface="Helvetica Neue"/>
                <a:cs typeface="Helvetica Neue"/>
                <a:sym typeface="Helvetica Neue"/>
              </a:rPr>
              <a:t>SVG: </a:t>
            </a:r>
            <a:r>
              <a:rPr lang="en-GB" sz="1300">
                <a:solidFill>
                  <a:schemeClr val="dk1"/>
                </a:solidFill>
                <a:latin typeface="Helvetica Neue Light"/>
                <a:ea typeface="Helvetica Neue Light"/>
                <a:cs typeface="Helvetica Neue Light"/>
                <a:sym typeface="Helvetica Neue Light"/>
              </a:rPr>
              <a:t>es una imagen vectorial en formato XML, que funciona muy bien para los logotipos, iconos, texto e imágenes sencillas.</a:t>
            </a:r>
            <a:endParaRPr sz="1300">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chemeClr val="dk1"/>
              </a:buClr>
              <a:buSzPts val="2000"/>
              <a:buFont typeface="Arial"/>
              <a:buNone/>
            </a:pPr>
            <a:r>
              <a:t/>
            </a:r>
            <a:endParaRPr>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chemeClr val="dk1"/>
              </a:buClr>
              <a:buSzPts val="2000"/>
              <a:buFont typeface="Arial"/>
              <a:buNone/>
            </a:pPr>
            <a:r>
              <a:rPr b="1" lang="en-GB">
                <a:solidFill>
                  <a:schemeClr val="dk1"/>
                </a:solidFill>
                <a:latin typeface="Helvetica Neue"/>
                <a:ea typeface="Helvetica Neue"/>
                <a:cs typeface="Helvetica Neue"/>
                <a:sym typeface="Helvetica Neue"/>
              </a:rPr>
              <a:t>SEO: </a:t>
            </a:r>
            <a:r>
              <a:rPr lang="en-GB">
                <a:solidFill>
                  <a:schemeClr val="dk1"/>
                </a:solidFill>
                <a:latin typeface="Helvetica Neue Light"/>
                <a:ea typeface="Helvetica Neue Light"/>
                <a:cs typeface="Helvetica Neue Light"/>
                <a:sym typeface="Helvetica Neue Light"/>
              </a:rPr>
              <a:t>significa “Search Engine Optimization”, es decir, Optimización de Motores de Búsqueda. El objetivo general del SEO es mejorar la posición de un sitio web, en los motores de búsqueda.</a:t>
            </a:r>
            <a:endParaRPr>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chemeClr val="dk1"/>
              </a:buClr>
              <a:buSzPts val="2000"/>
              <a:buFont typeface="Arial"/>
              <a:buNone/>
            </a:pPr>
            <a:r>
              <a:t/>
            </a:r>
            <a:endParaRPr>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chemeClr val="dk1"/>
              </a:buClr>
              <a:buSzPts val="2000"/>
              <a:buFont typeface="Arial"/>
              <a:buNone/>
            </a:pPr>
            <a:r>
              <a:t/>
            </a:r>
            <a:endParaRPr>
              <a:solidFill>
                <a:schemeClr val="dk1"/>
              </a:solidFill>
              <a:latin typeface="Helvetica Neue Light"/>
              <a:ea typeface="Helvetica Neue Light"/>
              <a:cs typeface="Helvetica Neue Light"/>
              <a:sym typeface="Helvetica Neue Light"/>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EFAB"/>
        </a:solidFill>
      </p:bgPr>
    </p:bg>
    <p:spTree>
      <p:nvGrpSpPr>
        <p:cNvPr id="531" name="Shape 531"/>
        <p:cNvGrpSpPr/>
        <p:nvPr/>
      </p:nvGrpSpPr>
      <p:grpSpPr>
        <a:xfrm>
          <a:off x="0" y="0"/>
          <a:ext cx="0" cy="0"/>
          <a:chOff x="0" y="0"/>
          <a:chExt cx="0" cy="0"/>
        </a:xfrm>
      </p:grpSpPr>
      <p:pic>
        <p:nvPicPr>
          <p:cNvPr id="532" name="Google Shape;532;p74"/>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533" name="Google Shape;533;p74"/>
          <p:cNvSpPr txBox="1"/>
          <p:nvPr/>
        </p:nvSpPr>
        <p:spPr>
          <a:xfrm>
            <a:off x="1157250" y="1594250"/>
            <a:ext cx="6829500" cy="231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GB" sz="2000">
                <a:latin typeface="Helvetica Neue Light"/>
                <a:ea typeface="Helvetica Neue Light"/>
                <a:cs typeface="Helvetica Neue Light"/>
                <a:sym typeface="Helvetica Neue Light"/>
              </a:rPr>
              <a:t>Un repositorio es un espacio centralizado donde se almacena, organiza, mantiene y difunde información. </a:t>
            </a:r>
            <a:endParaRPr sz="2000">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Clr>
                <a:schemeClr val="dk1"/>
              </a:buClr>
              <a:buSzPts val="1100"/>
              <a:buFont typeface="Arial"/>
              <a:buNone/>
            </a:pPr>
            <a:r>
              <a:t/>
            </a:r>
            <a:endParaRPr sz="2000">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Clr>
                <a:schemeClr val="dk1"/>
              </a:buClr>
              <a:buSzPts val="1100"/>
              <a:buFont typeface="Arial"/>
              <a:buNone/>
            </a:pPr>
            <a:r>
              <a:rPr lang="en-GB" sz="2000">
                <a:latin typeface="Helvetica Neue Light"/>
                <a:ea typeface="Helvetica Neue Light"/>
                <a:cs typeface="Helvetica Neue Light"/>
                <a:sym typeface="Helvetica Neue Light"/>
              </a:rPr>
              <a:t>Será “la carpeta” o espacio donde guardarás tu proyecto, para más adelante compartirlo con el equipo a través de un repositorio en la nube (en internet, por ejemplo en Github).</a:t>
            </a:r>
            <a:endParaRPr sz="2000">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t/>
            </a:r>
            <a:endParaRPr sz="2000">
              <a:latin typeface="Helvetica Neue Light"/>
              <a:ea typeface="Helvetica Neue Light"/>
              <a:cs typeface="Helvetica Neue Light"/>
              <a:sym typeface="Helvetica Neue Light"/>
            </a:endParaRPr>
          </a:p>
          <a:p>
            <a:pPr indent="0" lvl="0" marL="0" rtl="0" algn="ctr">
              <a:lnSpc>
                <a:spcPct val="115000"/>
              </a:lnSpc>
              <a:spcBef>
                <a:spcPts val="0"/>
              </a:spcBef>
              <a:spcAft>
                <a:spcPts val="1200"/>
              </a:spcAft>
              <a:buNone/>
            </a:pPr>
            <a:r>
              <a:t/>
            </a:r>
            <a:endParaRPr sz="2000">
              <a:highlight>
                <a:srgbClr val="3DFFBC"/>
              </a:highlight>
              <a:latin typeface="Helvetica Neue Light"/>
              <a:ea typeface="Helvetica Neue Light"/>
              <a:cs typeface="Helvetica Neue Light"/>
              <a:sym typeface="Helvetica Neue Light"/>
            </a:endParaRPr>
          </a:p>
        </p:txBody>
      </p:sp>
      <p:sp>
        <p:nvSpPr>
          <p:cNvPr id="534" name="Google Shape;534;p74"/>
          <p:cNvSpPr txBox="1"/>
          <p:nvPr/>
        </p:nvSpPr>
        <p:spPr>
          <a:xfrm>
            <a:off x="1234000" y="720500"/>
            <a:ext cx="6724200" cy="643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i="1" lang="en-GB" sz="3700">
                <a:latin typeface="Anton"/>
                <a:ea typeface="Anton"/>
                <a:cs typeface="Anton"/>
                <a:sym typeface="Anton"/>
              </a:rPr>
              <a:t>¿QUÉ ES UN REPOSITORIO? </a:t>
            </a:r>
            <a:endParaRPr b="1" i="1" sz="3700">
              <a:highlight>
                <a:schemeClr val="accent6"/>
              </a:highlight>
              <a:latin typeface="Anton"/>
              <a:ea typeface="Anton"/>
              <a:cs typeface="Anton"/>
              <a:sym typeface="Anton"/>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8" name="Shape 538"/>
        <p:cNvGrpSpPr/>
        <p:nvPr/>
      </p:nvGrpSpPr>
      <p:grpSpPr>
        <a:xfrm>
          <a:off x="0" y="0"/>
          <a:ext cx="0" cy="0"/>
          <a:chOff x="0" y="0"/>
          <a:chExt cx="0" cy="0"/>
        </a:xfrm>
      </p:grpSpPr>
      <p:pic>
        <p:nvPicPr>
          <p:cNvPr id="539" name="Google Shape;539;p75"/>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540" name="Google Shape;540;p75"/>
          <p:cNvSpPr txBox="1"/>
          <p:nvPr/>
        </p:nvSpPr>
        <p:spPr>
          <a:xfrm>
            <a:off x="643801" y="278975"/>
            <a:ext cx="78564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0"/>
              </a:spcAft>
              <a:buClr>
                <a:schemeClr val="dk1"/>
              </a:buClr>
              <a:buSzPts val="1100"/>
              <a:buFont typeface="Arial"/>
              <a:buNone/>
            </a:pPr>
            <a:r>
              <a:rPr i="1" lang="en-GB" sz="3800">
                <a:solidFill>
                  <a:schemeClr val="dk1"/>
                </a:solidFill>
                <a:latin typeface="Anton"/>
                <a:ea typeface="Anton"/>
                <a:cs typeface="Anton"/>
                <a:sym typeface="Anton"/>
              </a:rPr>
              <a:t>GIT INIT</a:t>
            </a:r>
            <a:endParaRPr i="1" sz="3800">
              <a:solidFill>
                <a:schemeClr val="dk1"/>
              </a:solidFill>
              <a:latin typeface="Anton"/>
              <a:ea typeface="Anton"/>
              <a:cs typeface="Anton"/>
              <a:sym typeface="Anton"/>
            </a:endParaRPr>
          </a:p>
          <a:p>
            <a:pPr indent="0" lvl="0" marL="0" rtl="0" algn="l">
              <a:lnSpc>
                <a:spcPct val="115000"/>
              </a:lnSpc>
              <a:spcBef>
                <a:spcPts val="2000"/>
              </a:spcBef>
              <a:spcAft>
                <a:spcPts val="1200"/>
              </a:spcAft>
              <a:buClr>
                <a:schemeClr val="dk1"/>
              </a:buClr>
              <a:buSzPts val="1100"/>
              <a:buFont typeface="Arial"/>
              <a:buNone/>
            </a:pPr>
            <a:r>
              <a:t/>
            </a:r>
            <a:endParaRPr i="1" sz="3800">
              <a:solidFill>
                <a:schemeClr val="dk1"/>
              </a:solidFill>
              <a:latin typeface="Anton"/>
              <a:ea typeface="Anton"/>
              <a:cs typeface="Anton"/>
              <a:sym typeface="Anton"/>
            </a:endParaRPr>
          </a:p>
        </p:txBody>
      </p:sp>
      <p:sp>
        <p:nvSpPr>
          <p:cNvPr id="541" name="Google Shape;541;p75"/>
          <p:cNvSpPr txBox="1"/>
          <p:nvPr/>
        </p:nvSpPr>
        <p:spPr>
          <a:xfrm>
            <a:off x="1303225" y="1999950"/>
            <a:ext cx="6668400" cy="1982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GB" sz="1800">
                <a:latin typeface="Helvetica Neue Light"/>
                <a:ea typeface="Helvetica Neue Light"/>
                <a:cs typeface="Helvetica Neue Light"/>
                <a:sym typeface="Helvetica Neue Light"/>
              </a:rPr>
              <a:t>Este comando se usa para </a:t>
            </a:r>
            <a:r>
              <a:rPr b="1" lang="en-GB" sz="1800">
                <a:latin typeface="Helvetica Neue"/>
                <a:ea typeface="Helvetica Neue"/>
                <a:cs typeface="Helvetica Neue"/>
                <a:sym typeface="Helvetica Neue"/>
              </a:rPr>
              <a:t>crear un nuevo repositorio en Git</a:t>
            </a:r>
            <a:r>
              <a:rPr lang="en-GB" sz="1800">
                <a:latin typeface="Helvetica Neue Light"/>
                <a:ea typeface="Helvetica Neue Light"/>
                <a:cs typeface="Helvetica Neue Light"/>
                <a:sym typeface="Helvetica Neue Light"/>
              </a:rPr>
              <a:t>. Nos crea un repositorio de manera local y lo hará en la carpeta donde estamos posicionados. También se le puede pasar </a:t>
            </a:r>
            <a:r>
              <a:rPr i="1" lang="en-GB" sz="1800">
                <a:latin typeface="Helvetica Neue Light"/>
                <a:ea typeface="Helvetica Neue Light"/>
                <a:cs typeface="Helvetica Neue Light"/>
                <a:sym typeface="Helvetica Neue Light"/>
              </a:rPr>
              <a:t>[nombre_de_la_carpeta]</a:t>
            </a:r>
            <a:r>
              <a:rPr lang="en-GB" sz="1800">
                <a:latin typeface="Helvetica Neue Light"/>
                <a:ea typeface="Helvetica Neue Light"/>
                <a:cs typeface="Helvetica Neue Light"/>
                <a:sym typeface="Helvetica Neue Light"/>
              </a:rPr>
              <a:t> y creará una con ese nombre. Por ejemplo:</a:t>
            </a:r>
            <a:endParaRPr sz="1800">
              <a:latin typeface="Helvetica Neue Light"/>
              <a:ea typeface="Helvetica Neue Light"/>
              <a:cs typeface="Helvetica Neue Light"/>
              <a:sym typeface="Helvetica Neue Light"/>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5" name="Shape 545"/>
        <p:cNvGrpSpPr/>
        <p:nvPr/>
      </p:nvGrpSpPr>
      <p:grpSpPr>
        <a:xfrm>
          <a:off x="0" y="0"/>
          <a:ext cx="0" cy="0"/>
          <a:chOff x="0" y="0"/>
          <a:chExt cx="0" cy="0"/>
        </a:xfrm>
      </p:grpSpPr>
      <p:graphicFrame>
        <p:nvGraphicFramePr>
          <p:cNvPr id="546" name="Google Shape;546;p76"/>
          <p:cNvGraphicFramePr/>
          <p:nvPr/>
        </p:nvGraphicFramePr>
        <p:xfrm>
          <a:off x="437875" y="1367125"/>
          <a:ext cx="3000000" cy="3000000"/>
        </p:xfrm>
        <a:graphic>
          <a:graphicData uri="http://schemas.openxmlformats.org/drawingml/2006/table">
            <a:tbl>
              <a:tblPr>
                <a:noFill/>
                <a:tableStyleId>{8088837B-DAE0-465A-B0A5-F7473DDF5254}</a:tableStyleId>
              </a:tblPr>
              <a:tblGrid>
                <a:gridCol w="8316575"/>
              </a:tblGrid>
              <a:tr h="3439575">
                <a:tc>
                  <a:txBody>
                    <a:bodyPr/>
                    <a:lstStyle/>
                    <a:p>
                      <a:pPr indent="0" lvl="0" marL="0" rtl="0" algn="l">
                        <a:spcBef>
                          <a:spcPts val="0"/>
                        </a:spcBef>
                        <a:spcAft>
                          <a:spcPts val="0"/>
                        </a:spcAft>
                        <a:buNone/>
                      </a:pPr>
                      <a:r>
                        <a:rPr lang="en-GB" sz="1600">
                          <a:solidFill>
                            <a:srgbClr val="434343"/>
                          </a:solidFill>
                          <a:highlight>
                            <a:srgbClr val="000000"/>
                          </a:highlight>
                          <a:latin typeface="Didact Gothic"/>
                          <a:ea typeface="Didact Gothic"/>
                          <a:cs typeface="Didact Gothic"/>
                          <a:sym typeface="Didact Gothic"/>
                        </a:rPr>
                        <a:t>/* Paso 1: Me ubico en la carpeta donde quiero crear mi proyecto */</a:t>
                      </a:r>
                      <a:endParaRPr sz="1600">
                        <a:solidFill>
                          <a:srgbClr val="434343"/>
                        </a:solidFill>
                        <a:highlight>
                          <a:srgbClr val="000000"/>
                        </a:highlight>
                        <a:latin typeface="Didact Gothic"/>
                        <a:ea typeface="Didact Gothic"/>
                        <a:cs typeface="Didact Gothic"/>
                        <a:sym typeface="Didact Gothic"/>
                      </a:endParaRPr>
                    </a:p>
                    <a:p>
                      <a:pPr indent="0" lvl="0" marL="0" rtl="0" algn="l">
                        <a:spcBef>
                          <a:spcPts val="0"/>
                        </a:spcBef>
                        <a:spcAft>
                          <a:spcPts val="0"/>
                        </a:spcAft>
                        <a:buNone/>
                      </a:pPr>
                      <a:r>
                        <a:rPr lang="en-GB" sz="1600">
                          <a:solidFill>
                            <a:srgbClr val="00FF00"/>
                          </a:solidFill>
                          <a:highlight>
                            <a:srgbClr val="000000"/>
                          </a:highlight>
                          <a:latin typeface="Didact Gothic"/>
                          <a:ea typeface="Didact Gothic"/>
                          <a:cs typeface="Didact Gothic"/>
                          <a:sym typeface="Didact Gothic"/>
                        </a:rPr>
                        <a:t>john@MyShopSolutions</a:t>
                      </a:r>
                      <a:r>
                        <a:rPr lang="en-GB" sz="1600">
                          <a:solidFill>
                            <a:srgbClr val="FF00FF"/>
                          </a:solidFill>
                          <a:highlight>
                            <a:srgbClr val="000000"/>
                          </a:highlight>
                          <a:latin typeface="Didact Gothic"/>
                          <a:ea typeface="Didact Gothic"/>
                          <a:cs typeface="Didact Gothic"/>
                          <a:sym typeface="Didact Gothic"/>
                        </a:rPr>
                        <a:t> :~</a:t>
                      </a:r>
                      <a:r>
                        <a:rPr lang="en-GB" sz="1600">
                          <a:solidFill>
                            <a:srgbClr val="F3F3F3"/>
                          </a:solidFill>
                          <a:highlight>
                            <a:schemeClr val="dk1"/>
                          </a:highlight>
                          <a:latin typeface="Didact Gothic"/>
                          <a:ea typeface="Didact Gothic"/>
                          <a:cs typeface="Didact Gothic"/>
                          <a:sym typeface="Didact Gothic"/>
                        </a:rPr>
                        <a:t>$ cd Documents/Proyectos_Coder/</a:t>
                      </a:r>
                      <a:endParaRPr sz="1600">
                        <a:solidFill>
                          <a:srgbClr val="F3F3F3"/>
                        </a:solidFill>
                        <a:highlight>
                          <a:schemeClr val="dk1"/>
                        </a:highlight>
                        <a:latin typeface="Didact Gothic"/>
                        <a:ea typeface="Didact Gothic"/>
                        <a:cs typeface="Didact Gothic"/>
                        <a:sym typeface="Didact Gothic"/>
                      </a:endParaRPr>
                    </a:p>
                    <a:p>
                      <a:pPr indent="0" lvl="0" marL="0" rtl="0" algn="l">
                        <a:spcBef>
                          <a:spcPts val="0"/>
                        </a:spcBef>
                        <a:spcAft>
                          <a:spcPts val="0"/>
                        </a:spcAft>
                        <a:buClr>
                          <a:schemeClr val="dk1"/>
                        </a:buClr>
                        <a:buSzPts val="1100"/>
                        <a:buFont typeface="Arial"/>
                        <a:buNone/>
                      </a:pPr>
                      <a:r>
                        <a:rPr lang="en-GB" sz="1600">
                          <a:solidFill>
                            <a:srgbClr val="434343"/>
                          </a:solidFill>
                          <a:highlight>
                            <a:schemeClr val="dk1"/>
                          </a:highlight>
                          <a:latin typeface="Didact Gothic"/>
                          <a:ea typeface="Didact Gothic"/>
                          <a:cs typeface="Didact Gothic"/>
                          <a:sym typeface="Didact Gothic"/>
                        </a:rPr>
                        <a:t>/* Paso 2: Ya dentro de la carpeta inicio el proyecto con el nombre que le asigne a mi repositorio*/</a:t>
                      </a:r>
                      <a:endParaRPr sz="1600">
                        <a:solidFill>
                          <a:srgbClr val="F3F3F3"/>
                        </a:solidFill>
                        <a:highlight>
                          <a:schemeClr val="dk1"/>
                        </a:highlight>
                        <a:latin typeface="Didact Gothic"/>
                        <a:ea typeface="Didact Gothic"/>
                        <a:cs typeface="Didact Gothic"/>
                        <a:sym typeface="Didact Gothic"/>
                      </a:endParaRPr>
                    </a:p>
                    <a:p>
                      <a:pPr indent="0" lvl="0" marL="0" rtl="0" algn="l">
                        <a:spcBef>
                          <a:spcPts val="0"/>
                        </a:spcBef>
                        <a:spcAft>
                          <a:spcPts val="0"/>
                        </a:spcAft>
                        <a:buNone/>
                      </a:pPr>
                      <a:r>
                        <a:rPr lang="en-GB" sz="1600">
                          <a:solidFill>
                            <a:srgbClr val="00FF00"/>
                          </a:solidFill>
                          <a:highlight>
                            <a:schemeClr val="dk1"/>
                          </a:highlight>
                          <a:latin typeface="Didact Gothic"/>
                          <a:ea typeface="Didact Gothic"/>
                          <a:cs typeface="Didact Gothic"/>
                          <a:sym typeface="Didact Gothic"/>
                        </a:rPr>
                        <a:t>john@MyShopSolutions</a:t>
                      </a:r>
                      <a:r>
                        <a:rPr lang="en-GB" sz="1600">
                          <a:solidFill>
                            <a:srgbClr val="FF00FF"/>
                          </a:solidFill>
                          <a:highlight>
                            <a:schemeClr val="dk1"/>
                          </a:highlight>
                          <a:latin typeface="Didact Gothic"/>
                          <a:ea typeface="Didact Gothic"/>
                          <a:cs typeface="Didact Gothic"/>
                          <a:sym typeface="Didact Gothic"/>
                        </a:rPr>
                        <a:t> :~</a:t>
                      </a:r>
                      <a:r>
                        <a:rPr lang="en-GB" sz="1600">
                          <a:solidFill>
                            <a:srgbClr val="FFFF00"/>
                          </a:solidFill>
                          <a:highlight>
                            <a:schemeClr val="dk1"/>
                          </a:highlight>
                          <a:latin typeface="Didact Gothic"/>
                          <a:ea typeface="Didact Gothic"/>
                          <a:cs typeface="Didact Gothic"/>
                          <a:sym typeface="Didact Gothic"/>
                        </a:rPr>
                        <a:t>/Documents/Proyectos_Coder/</a:t>
                      </a:r>
                      <a:r>
                        <a:rPr lang="en-GB" sz="1600">
                          <a:solidFill>
                            <a:srgbClr val="F3F3F3"/>
                          </a:solidFill>
                          <a:highlight>
                            <a:srgbClr val="000000"/>
                          </a:highlight>
                          <a:latin typeface="Didact Gothic"/>
                          <a:ea typeface="Didact Gothic"/>
                          <a:cs typeface="Didact Gothic"/>
                          <a:sym typeface="Didact Gothic"/>
                        </a:rPr>
                        <a:t>$ git init mi_repositorio</a:t>
                      </a:r>
                      <a:endParaRPr sz="1600">
                        <a:solidFill>
                          <a:srgbClr val="F3F3F3"/>
                        </a:solidFill>
                        <a:highlight>
                          <a:srgbClr val="000000"/>
                        </a:highlight>
                        <a:latin typeface="Didact Gothic"/>
                        <a:ea typeface="Didact Gothic"/>
                        <a:cs typeface="Didact Gothic"/>
                        <a:sym typeface="Didact Gothic"/>
                      </a:endParaRPr>
                    </a:p>
                    <a:p>
                      <a:pPr indent="0" lvl="0" marL="0" rtl="0" algn="l">
                        <a:spcBef>
                          <a:spcPts val="0"/>
                        </a:spcBef>
                        <a:spcAft>
                          <a:spcPts val="0"/>
                        </a:spcAft>
                        <a:buNone/>
                      </a:pPr>
                      <a:r>
                        <a:rPr lang="en-GB" sz="1600">
                          <a:solidFill>
                            <a:srgbClr val="434343"/>
                          </a:solidFill>
                          <a:highlight>
                            <a:srgbClr val="000000"/>
                          </a:highlight>
                          <a:latin typeface="Didact Gothic"/>
                          <a:ea typeface="Didact Gothic"/>
                          <a:cs typeface="Didact Gothic"/>
                          <a:sym typeface="Didact Gothic"/>
                        </a:rPr>
                        <a:t>/* Arrojará el siguiente mensaje */</a:t>
                      </a:r>
                      <a:endParaRPr sz="1600">
                        <a:solidFill>
                          <a:srgbClr val="434343"/>
                        </a:solidFill>
                        <a:highlight>
                          <a:srgbClr val="000000"/>
                        </a:highlight>
                        <a:latin typeface="Didact Gothic"/>
                        <a:ea typeface="Didact Gothic"/>
                        <a:cs typeface="Didact Gothic"/>
                        <a:sym typeface="Didact Gothic"/>
                      </a:endParaRPr>
                    </a:p>
                    <a:p>
                      <a:pPr indent="0" lvl="0" marL="0" rtl="0" algn="l">
                        <a:spcBef>
                          <a:spcPts val="0"/>
                        </a:spcBef>
                        <a:spcAft>
                          <a:spcPts val="0"/>
                        </a:spcAft>
                        <a:buNone/>
                      </a:pPr>
                      <a:r>
                        <a:rPr lang="en-GB" sz="1600">
                          <a:solidFill>
                            <a:srgbClr val="F3F3F3"/>
                          </a:solidFill>
                          <a:highlight>
                            <a:srgbClr val="000000"/>
                          </a:highlight>
                          <a:latin typeface="Didact Gothic"/>
                          <a:ea typeface="Didact Gothic"/>
                          <a:cs typeface="Didact Gothic"/>
                          <a:sym typeface="Didact Gothic"/>
                        </a:rPr>
                        <a:t>Initialized empty Git repository in /home/usuario/Documents/Proyectos_Coder/mi_repositorio/.git/</a:t>
                      </a:r>
                      <a:endParaRPr sz="1600">
                        <a:solidFill>
                          <a:srgbClr val="F3F3F3"/>
                        </a:solidFill>
                        <a:highlight>
                          <a:srgbClr val="000000"/>
                        </a:highlight>
                        <a:latin typeface="Didact Gothic"/>
                        <a:ea typeface="Didact Gothic"/>
                        <a:cs typeface="Didact Gothic"/>
                        <a:sym typeface="Didact Gothic"/>
                      </a:endParaRPr>
                    </a:p>
                    <a:p>
                      <a:pPr indent="0" lvl="0" marL="0" rtl="0" algn="l">
                        <a:spcBef>
                          <a:spcPts val="0"/>
                        </a:spcBef>
                        <a:spcAft>
                          <a:spcPts val="0"/>
                        </a:spcAft>
                        <a:buClr>
                          <a:schemeClr val="dk1"/>
                        </a:buClr>
                        <a:buSzPts val="1100"/>
                        <a:buFont typeface="Arial"/>
                        <a:buNone/>
                      </a:pPr>
                      <a:r>
                        <a:rPr lang="en-GB" sz="1600">
                          <a:solidFill>
                            <a:srgbClr val="434343"/>
                          </a:solidFill>
                          <a:highlight>
                            <a:srgbClr val="000000"/>
                          </a:highlight>
                          <a:latin typeface="Didact Gothic"/>
                          <a:ea typeface="Didact Gothic"/>
                          <a:cs typeface="Didact Gothic"/>
                          <a:sym typeface="Didact Gothic"/>
                        </a:rPr>
                        <a:t>/* Paso 3: Comprobamos que el repositorio se creó */</a:t>
                      </a:r>
                      <a:endParaRPr sz="1600">
                        <a:solidFill>
                          <a:srgbClr val="434343"/>
                        </a:solidFill>
                        <a:highlight>
                          <a:srgbClr val="000000"/>
                        </a:highlight>
                        <a:latin typeface="Didact Gothic"/>
                        <a:ea typeface="Didact Gothic"/>
                        <a:cs typeface="Didact Gothic"/>
                        <a:sym typeface="Didact Gothic"/>
                      </a:endParaRPr>
                    </a:p>
                    <a:p>
                      <a:pPr indent="0" lvl="0" marL="0" rtl="0" algn="l">
                        <a:spcBef>
                          <a:spcPts val="0"/>
                        </a:spcBef>
                        <a:spcAft>
                          <a:spcPts val="0"/>
                        </a:spcAft>
                        <a:buClr>
                          <a:schemeClr val="dk1"/>
                        </a:buClr>
                        <a:buSzPts val="1100"/>
                        <a:buFont typeface="Arial"/>
                        <a:buNone/>
                      </a:pPr>
                      <a:r>
                        <a:rPr lang="en-GB" sz="1600">
                          <a:solidFill>
                            <a:srgbClr val="00FF00"/>
                          </a:solidFill>
                          <a:highlight>
                            <a:schemeClr val="dk1"/>
                          </a:highlight>
                          <a:latin typeface="Didact Gothic"/>
                          <a:ea typeface="Didact Gothic"/>
                          <a:cs typeface="Didact Gothic"/>
                          <a:sym typeface="Didact Gothic"/>
                        </a:rPr>
                        <a:t>john@MyShopSolutions</a:t>
                      </a:r>
                      <a:r>
                        <a:rPr lang="en-GB" sz="1600">
                          <a:solidFill>
                            <a:srgbClr val="FF00FF"/>
                          </a:solidFill>
                          <a:highlight>
                            <a:schemeClr val="dk1"/>
                          </a:highlight>
                          <a:latin typeface="Didact Gothic"/>
                          <a:ea typeface="Didact Gothic"/>
                          <a:cs typeface="Didact Gothic"/>
                          <a:sym typeface="Didact Gothic"/>
                        </a:rPr>
                        <a:t> :~</a:t>
                      </a:r>
                      <a:r>
                        <a:rPr lang="en-GB" sz="1600">
                          <a:solidFill>
                            <a:srgbClr val="FFFF00"/>
                          </a:solidFill>
                          <a:highlight>
                            <a:schemeClr val="dk1"/>
                          </a:highlight>
                          <a:latin typeface="Didact Gothic"/>
                          <a:ea typeface="Didact Gothic"/>
                          <a:cs typeface="Didact Gothic"/>
                          <a:sym typeface="Didact Gothic"/>
                        </a:rPr>
                        <a:t>/Documents/Proyectos_Coder/</a:t>
                      </a:r>
                      <a:r>
                        <a:rPr lang="en-GB" sz="1600">
                          <a:solidFill>
                            <a:srgbClr val="F3F3F3"/>
                          </a:solidFill>
                          <a:highlight>
                            <a:schemeClr val="dk1"/>
                          </a:highlight>
                          <a:latin typeface="Didact Gothic"/>
                          <a:ea typeface="Didact Gothic"/>
                          <a:cs typeface="Didact Gothic"/>
                          <a:sym typeface="Didact Gothic"/>
                        </a:rPr>
                        <a:t>$ dir</a:t>
                      </a:r>
                      <a:endParaRPr sz="1600">
                        <a:solidFill>
                          <a:srgbClr val="F3F3F3"/>
                        </a:solidFill>
                        <a:highlight>
                          <a:srgbClr val="000000"/>
                        </a:highlight>
                        <a:latin typeface="Didact Gothic"/>
                        <a:ea typeface="Didact Gothic"/>
                        <a:cs typeface="Didact Gothic"/>
                        <a:sym typeface="Didact Gothic"/>
                      </a:endParaRPr>
                    </a:p>
                    <a:p>
                      <a:pPr indent="0" lvl="0" marL="0" rtl="0" algn="l">
                        <a:spcBef>
                          <a:spcPts val="0"/>
                        </a:spcBef>
                        <a:spcAft>
                          <a:spcPts val="0"/>
                        </a:spcAft>
                        <a:buNone/>
                      </a:pPr>
                      <a:r>
                        <a:rPr lang="en-GB" sz="1600">
                          <a:solidFill>
                            <a:srgbClr val="F3F3F3"/>
                          </a:solidFill>
                          <a:highlight>
                            <a:srgbClr val="000000"/>
                          </a:highlight>
                          <a:latin typeface="Didact Gothic"/>
                          <a:ea typeface="Didact Gothic"/>
                          <a:cs typeface="Didact Gothic"/>
                          <a:sym typeface="Didact Gothic"/>
                        </a:rPr>
                        <a:t>m</a:t>
                      </a:r>
                      <a:r>
                        <a:rPr lang="en-GB" sz="1600">
                          <a:solidFill>
                            <a:srgbClr val="F3F3F3"/>
                          </a:solidFill>
                          <a:highlight>
                            <a:srgbClr val="000000"/>
                          </a:highlight>
                          <a:latin typeface="Didact Gothic"/>
                          <a:ea typeface="Didact Gothic"/>
                          <a:cs typeface="Didact Gothic"/>
                          <a:sym typeface="Didact Gothic"/>
                        </a:rPr>
                        <a:t>i_repositorio</a:t>
                      </a:r>
                      <a:endParaRPr sz="1600">
                        <a:solidFill>
                          <a:srgbClr val="F3F3F3"/>
                        </a:solidFill>
                        <a:highlight>
                          <a:srgbClr val="000000"/>
                        </a:highlight>
                        <a:latin typeface="Didact Gothic"/>
                        <a:ea typeface="Didact Gothic"/>
                        <a:cs typeface="Didact Gothic"/>
                        <a:sym typeface="Didact Gothic"/>
                      </a:endParaRPr>
                    </a:p>
                    <a:p>
                      <a:pPr indent="0" lvl="0" marL="0" rtl="0" algn="l">
                        <a:spcBef>
                          <a:spcPts val="0"/>
                        </a:spcBef>
                        <a:spcAft>
                          <a:spcPts val="0"/>
                        </a:spcAft>
                        <a:buClr>
                          <a:schemeClr val="dk1"/>
                        </a:buClr>
                        <a:buSzPts val="1100"/>
                        <a:buFont typeface="Arial"/>
                        <a:buNone/>
                      </a:pPr>
                      <a:r>
                        <a:rPr lang="en-GB" sz="1600">
                          <a:solidFill>
                            <a:srgbClr val="434343"/>
                          </a:solidFill>
                          <a:highlight>
                            <a:srgbClr val="000000"/>
                          </a:highlight>
                          <a:latin typeface="Didact Gothic"/>
                          <a:ea typeface="Didact Gothic"/>
                          <a:cs typeface="Didact Gothic"/>
                          <a:sym typeface="Didact Gothic"/>
                        </a:rPr>
                        <a:t>/* Paso 4: Me ubico en mi repositorio */</a:t>
                      </a:r>
                      <a:endParaRPr sz="1600">
                        <a:solidFill>
                          <a:srgbClr val="434343"/>
                        </a:solidFill>
                        <a:highlight>
                          <a:srgbClr val="000000"/>
                        </a:highlight>
                        <a:latin typeface="Didact Gothic"/>
                        <a:ea typeface="Didact Gothic"/>
                        <a:cs typeface="Didact Gothic"/>
                        <a:sym typeface="Didact Gothic"/>
                      </a:endParaRPr>
                    </a:p>
                    <a:p>
                      <a:pPr indent="0" lvl="0" marL="0" rtl="0" algn="l">
                        <a:spcBef>
                          <a:spcPts val="0"/>
                        </a:spcBef>
                        <a:spcAft>
                          <a:spcPts val="0"/>
                        </a:spcAft>
                        <a:buNone/>
                      </a:pPr>
                      <a:r>
                        <a:rPr lang="en-GB" sz="1600">
                          <a:solidFill>
                            <a:srgbClr val="00FF00"/>
                          </a:solidFill>
                          <a:highlight>
                            <a:schemeClr val="dk1"/>
                          </a:highlight>
                          <a:latin typeface="Didact Gothic"/>
                          <a:ea typeface="Didact Gothic"/>
                          <a:cs typeface="Didact Gothic"/>
                          <a:sym typeface="Didact Gothic"/>
                        </a:rPr>
                        <a:t>john@MyShopSolutions</a:t>
                      </a:r>
                      <a:r>
                        <a:rPr lang="en-GB" sz="1600">
                          <a:solidFill>
                            <a:srgbClr val="FF00FF"/>
                          </a:solidFill>
                          <a:highlight>
                            <a:schemeClr val="dk1"/>
                          </a:highlight>
                          <a:latin typeface="Didact Gothic"/>
                          <a:ea typeface="Didact Gothic"/>
                          <a:cs typeface="Didact Gothic"/>
                          <a:sym typeface="Didact Gothic"/>
                        </a:rPr>
                        <a:t> :~</a:t>
                      </a:r>
                      <a:r>
                        <a:rPr lang="en-GB" sz="1600">
                          <a:solidFill>
                            <a:srgbClr val="FFFF00"/>
                          </a:solidFill>
                          <a:highlight>
                            <a:schemeClr val="dk1"/>
                          </a:highlight>
                          <a:latin typeface="Didact Gothic"/>
                          <a:ea typeface="Didact Gothic"/>
                          <a:cs typeface="Didact Gothic"/>
                          <a:sym typeface="Didact Gothic"/>
                        </a:rPr>
                        <a:t>/Documents/Proyectos_Coder/</a:t>
                      </a:r>
                      <a:r>
                        <a:rPr lang="en-GB" sz="1600">
                          <a:solidFill>
                            <a:srgbClr val="F3F3F3"/>
                          </a:solidFill>
                          <a:highlight>
                            <a:schemeClr val="dk1"/>
                          </a:highlight>
                          <a:latin typeface="Didact Gothic"/>
                          <a:ea typeface="Didact Gothic"/>
                          <a:cs typeface="Didact Gothic"/>
                          <a:sym typeface="Didact Gothic"/>
                        </a:rPr>
                        <a:t>$ cd mi_repositorio</a:t>
                      </a:r>
                      <a:endParaRPr sz="1600">
                        <a:solidFill>
                          <a:srgbClr val="F3F3F3"/>
                        </a:solidFill>
                        <a:highlight>
                          <a:schemeClr val="dk1"/>
                        </a:highlight>
                        <a:latin typeface="Didact Gothic"/>
                        <a:ea typeface="Didact Gothic"/>
                        <a:cs typeface="Didact Gothic"/>
                        <a:sym typeface="Didact Gothic"/>
                      </a:endParaRPr>
                    </a:p>
                    <a:p>
                      <a:pPr indent="0" lvl="0" marL="0" rtl="0" algn="l">
                        <a:spcBef>
                          <a:spcPts val="0"/>
                        </a:spcBef>
                        <a:spcAft>
                          <a:spcPts val="0"/>
                        </a:spcAft>
                        <a:buClr>
                          <a:schemeClr val="dk1"/>
                        </a:buClr>
                        <a:buSzPts val="1100"/>
                        <a:buFont typeface="Arial"/>
                        <a:buNone/>
                      </a:pPr>
                      <a:r>
                        <a:rPr lang="en-GB" sz="1600">
                          <a:solidFill>
                            <a:srgbClr val="00FF00"/>
                          </a:solidFill>
                          <a:highlight>
                            <a:schemeClr val="dk1"/>
                          </a:highlight>
                          <a:latin typeface="Didact Gothic"/>
                          <a:ea typeface="Didact Gothic"/>
                          <a:cs typeface="Didact Gothic"/>
                          <a:sym typeface="Didact Gothic"/>
                        </a:rPr>
                        <a:t>john@MyShopSolutions</a:t>
                      </a:r>
                      <a:r>
                        <a:rPr lang="en-GB" sz="1600">
                          <a:solidFill>
                            <a:srgbClr val="FF00FF"/>
                          </a:solidFill>
                          <a:highlight>
                            <a:schemeClr val="dk1"/>
                          </a:highlight>
                          <a:latin typeface="Didact Gothic"/>
                          <a:ea typeface="Didact Gothic"/>
                          <a:cs typeface="Didact Gothic"/>
                          <a:sym typeface="Didact Gothic"/>
                        </a:rPr>
                        <a:t> :~</a:t>
                      </a:r>
                      <a:r>
                        <a:rPr lang="en-GB" sz="1600">
                          <a:solidFill>
                            <a:srgbClr val="FFFF00"/>
                          </a:solidFill>
                          <a:highlight>
                            <a:schemeClr val="dk1"/>
                          </a:highlight>
                          <a:latin typeface="Didact Gothic"/>
                          <a:ea typeface="Didact Gothic"/>
                          <a:cs typeface="Didact Gothic"/>
                          <a:sym typeface="Didact Gothic"/>
                        </a:rPr>
                        <a:t>/Documents/Proyectos_Coder/mi_repositorio</a:t>
                      </a:r>
                      <a:r>
                        <a:rPr lang="en-GB" sz="1600">
                          <a:solidFill>
                            <a:srgbClr val="F3F3F3"/>
                          </a:solidFill>
                          <a:highlight>
                            <a:schemeClr val="dk1"/>
                          </a:highlight>
                          <a:latin typeface="Didact Gothic"/>
                          <a:ea typeface="Didact Gothic"/>
                          <a:cs typeface="Didact Gothic"/>
                          <a:sym typeface="Didact Gothic"/>
                        </a:rPr>
                        <a:t>$ </a:t>
                      </a:r>
                      <a:endParaRPr sz="1600">
                        <a:solidFill>
                          <a:srgbClr val="F3F3F3"/>
                        </a:solidFill>
                        <a:highlight>
                          <a:schemeClr val="dk1"/>
                        </a:highlight>
                        <a:latin typeface="Didact Gothic"/>
                        <a:ea typeface="Didact Gothic"/>
                        <a:cs typeface="Didact Gothic"/>
                        <a:sym typeface="Didact Gothic"/>
                      </a:endParaRPr>
                    </a:p>
                  </a:txBody>
                  <a:tcPr marT="63500" marB="63500" marR="63500" marL="63500">
                    <a:solidFill>
                      <a:srgbClr val="000000"/>
                    </a:solidFill>
                  </a:tcPr>
                </a:tc>
              </a:tr>
            </a:tbl>
          </a:graphicData>
        </a:graphic>
      </p:graphicFrame>
      <p:pic>
        <p:nvPicPr>
          <p:cNvPr id="547" name="Google Shape;547;p76"/>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548" name="Google Shape;548;p76"/>
          <p:cNvSpPr txBox="1"/>
          <p:nvPr/>
        </p:nvSpPr>
        <p:spPr>
          <a:xfrm>
            <a:off x="643801" y="278975"/>
            <a:ext cx="78564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0"/>
              </a:spcAft>
              <a:buClr>
                <a:schemeClr val="dk1"/>
              </a:buClr>
              <a:buSzPts val="1100"/>
              <a:buFont typeface="Arial"/>
              <a:buNone/>
            </a:pPr>
            <a:r>
              <a:rPr i="1" lang="en-GB" sz="3800">
                <a:solidFill>
                  <a:schemeClr val="dk1"/>
                </a:solidFill>
                <a:latin typeface="Anton"/>
                <a:ea typeface="Anton"/>
                <a:cs typeface="Anton"/>
                <a:sym typeface="Anton"/>
              </a:rPr>
              <a:t>GIT INIT</a:t>
            </a:r>
            <a:endParaRPr i="1" sz="3800">
              <a:solidFill>
                <a:schemeClr val="dk1"/>
              </a:solidFill>
              <a:latin typeface="Anton"/>
              <a:ea typeface="Anton"/>
              <a:cs typeface="Anton"/>
              <a:sym typeface="Anton"/>
            </a:endParaRPr>
          </a:p>
          <a:p>
            <a:pPr indent="0" lvl="0" marL="0" rtl="0" algn="l">
              <a:lnSpc>
                <a:spcPct val="115000"/>
              </a:lnSpc>
              <a:spcBef>
                <a:spcPts val="2000"/>
              </a:spcBef>
              <a:spcAft>
                <a:spcPts val="1200"/>
              </a:spcAft>
              <a:buClr>
                <a:schemeClr val="dk1"/>
              </a:buClr>
              <a:buSzPts val="1100"/>
              <a:buFont typeface="Arial"/>
              <a:buNone/>
            </a:pPr>
            <a:r>
              <a:t/>
            </a:r>
            <a:endParaRPr i="1" sz="3800">
              <a:solidFill>
                <a:schemeClr val="dk1"/>
              </a:solidFill>
              <a:latin typeface="Anton"/>
              <a:ea typeface="Anton"/>
              <a:cs typeface="Anton"/>
              <a:sym typeface="Anton"/>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FF00"/>
            </a:gs>
            <a:gs pos="100000">
              <a:srgbClr val="3CEFAB"/>
            </a:gs>
          </a:gsLst>
          <a:lin ang="10800025" scaled="0"/>
        </a:gradFill>
      </p:bgPr>
    </p:bg>
    <p:spTree>
      <p:nvGrpSpPr>
        <p:cNvPr id="552" name="Shape 552"/>
        <p:cNvGrpSpPr/>
        <p:nvPr/>
      </p:nvGrpSpPr>
      <p:grpSpPr>
        <a:xfrm>
          <a:off x="0" y="0"/>
          <a:ext cx="0" cy="0"/>
          <a:chOff x="0" y="0"/>
          <a:chExt cx="0" cy="0"/>
        </a:xfrm>
      </p:grpSpPr>
      <p:sp>
        <p:nvSpPr>
          <p:cNvPr id="553" name="Google Shape;553;p77"/>
          <p:cNvSpPr txBox="1"/>
          <p:nvPr/>
        </p:nvSpPr>
        <p:spPr>
          <a:xfrm>
            <a:off x="1426500" y="2077200"/>
            <a:ext cx="6291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n-GB" sz="3600">
                <a:latin typeface="Anton"/>
                <a:ea typeface="Anton"/>
                <a:cs typeface="Anton"/>
                <a:sym typeface="Anton"/>
              </a:rPr>
              <a:t>¡VAMOS A PRACTICAR LO VISTO!</a:t>
            </a:r>
            <a:endParaRPr b="0" i="1" sz="3600" u="none" cap="none" strike="noStrike">
              <a:solidFill>
                <a:srgbClr val="000000"/>
              </a:solidFill>
              <a:latin typeface="Anton"/>
              <a:ea typeface="Anton"/>
              <a:cs typeface="Anton"/>
              <a:sym typeface="Anton"/>
            </a:endParaRPr>
          </a:p>
        </p:txBody>
      </p:sp>
      <p:pic>
        <p:nvPicPr>
          <p:cNvPr id="554" name="Google Shape;554;p77"/>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555" name="Google Shape;555;p77"/>
          <p:cNvPicPr preferRelativeResize="0"/>
          <p:nvPr/>
        </p:nvPicPr>
        <p:blipFill rotWithShape="1">
          <a:blip r:embed="rId4">
            <a:alphaModFix/>
          </a:blip>
          <a:srcRect b="0" l="0" r="0" t="0"/>
          <a:stretch/>
        </p:blipFill>
        <p:spPr>
          <a:xfrm>
            <a:off x="7120275" y="228143"/>
            <a:ext cx="1634174" cy="63985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9" name="Shape 559"/>
        <p:cNvGrpSpPr/>
        <p:nvPr/>
      </p:nvGrpSpPr>
      <p:grpSpPr>
        <a:xfrm>
          <a:off x="0" y="0"/>
          <a:ext cx="0" cy="0"/>
          <a:chOff x="0" y="0"/>
          <a:chExt cx="0" cy="0"/>
        </a:xfrm>
      </p:grpSpPr>
      <p:pic>
        <p:nvPicPr>
          <p:cNvPr id="560" name="Google Shape;560;p78"/>
          <p:cNvPicPr preferRelativeResize="0"/>
          <p:nvPr/>
        </p:nvPicPr>
        <p:blipFill>
          <a:blip r:embed="rId3">
            <a:alphaModFix/>
          </a:blip>
          <a:stretch>
            <a:fillRect/>
          </a:stretch>
        </p:blipFill>
        <p:spPr>
          <a:xfrm>
            <a:off x="4265925" y="2572288"/>
            <a:ext cx="4133850" cy="2238375"/>
          </a:xfrm>
          <a:prstGeom prst="rect">
            <a:avLst/>
          </a:prstGeom>
          <a:noFill/>
          <a:ln>
            <a:noFill/>
          </a:ln>
        </p:spPr>
      </p:pic>
      <p:pic>
        <p:nvPicPr>
          <p:cNvPr id="561" name="Google Shape;561;p78"/>
          <p:cNvPicPr preferRelativeResize="0"/>
          <p:nvPr/>
        </p:nvPicPr>
        <p:blipFill>
          <a:blip r:embed="rId4">
            <a:alphaModFix/>
          </a:blip>
          <a:stretch>
            <a:fillRect/>
          </a:stretch>
        </p:blipFill>
        <p:spPr>
          <a:xfrm>
            <a:off x="7567925" y="4659625"/>
            <a:ext cx="1186526" cy="330675"/>
          </a:xfrm>
          <a:prstGeom prst="rect">
            <a:avLst/>
          </a:prstGeom>
          <a:noFill/>
          <a:ln>
            <a:noFill/>
          </a:ln>
        </p:spPr>
      </p:pic>
      <p:sp>
        <p:nvSpPr>
          <p:cNvPr id="562" name="Google Shape;562;p78"/>
          <p:cNvSpPr txBox="1"/>
          <p:nvPr/>
        </p:nvSpPr>
        <p:spPr>
          <a:xfrm>
            <a:off x="643801" y="254525"/>
            <a:ext cx="78564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0"/>
              </a:spcAft>
              <a:buClr>
                <a:schemeClr val="dk1"/>
              </a:buClr>
              <a:buSzPts val="1100"/>
              <a:buFont typeface="Arial"/>
              <a:buNone/>
            </a:pPr>
            <a:r>
              <a:rPr i="1" lang="en-GB" sz="3800">
                <a:solidFill>
                  <a:schemeClr val="dk1"/>
                </a:solidFill>
                <a:latin typeface="Anton"/>
                <a:ea typeface="Anton"/>
                <a:cs typeface="Anton"/>
                <a:sym typeface="Anton"/>
              </a:rPr>
              <a:t>GIT STATUS</a:t>
            </a:r>
            <a:endParaRPr i="1" sz="3800">
              <a:solidFill>
                <a:schemeClr val="dk1"/>
              </a:solidFill>
              <a:latin typeface="Anton"/>
              <a:ea typeface="Anton"/>
              <a:cs typeface="Anton"/>
              <a:sym typeface="Anton"/>
            </a:endParaRPr>
          </a:p>
          <a:p>
            <a:pPr indent="0" lvl="0" marL="0" rtl="0" algn="l">
              <a:lnSpc>
                <a:spcPct val="115000"/>
              </a:lnSpc>
              <a:spcBef>
                <a:spcPts val="2000"/>
              </a:spcBef>
              <a:spcAft>
                <a:spcPts val="1200"/>
              </a:spcAft>
              <a:buClr>
                <a:schemeClr val="dk1"/>
              </a:buClr>
              <a:buSzPts val="1100"/>
              <a:buFont typeface="Arial"/>
              <a:buNone/>
            </a:pPr>
            <a:r>
              <a:t/>
            </a:r>
            <a:endParaRPr i="1" sz="3800">
              <a:solidFill>
                <a:schemeClr val="dk1"/>
              </a:solidFill>
              <a:latin typeface="Anton"/>
              <a:ea typeface="Anton"/>
              <a:cs typeface="Anton"/>
              <a:sym typeface="Anton"/>
            </a:endParaRPr>
          </a:p>
        </p:txBody>
      </p:sp>
      <p:sp>
        <p:nvSpPr>
          <p:cNvPr id="563" name="Google Shape;563;p78"/>
          <p:cNvSpPr txBox="1"/>
          <p:nvPr/>
        </p:nvSpPr>
        <p:spPr>
          <a:xfrm>
            <a:off x="364200" y="1598575"/>
            <a:ext cx="8415600" cy="3212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GB" sz="1800">
                <a:solidFill>
                  <a:schemeClr val="dk1"/>
                </a:solidFill>
                <a:latin typeface="Helvetica Neue Light"/>
                <a:ea typeface="Helvetica Neue Light"/>
                <a:cs typeface="Helvetica Neue Light"/>
                <a:sym typeface="Helvetica Neue Light"/>
              </a:rPr>
              <a:t>Ya hemos visto </a:t>
            </a:r>
            <a:r>
              <a:rPr lang="en-GB" sz="1800">
                <a:solidFill>
                  <a:schemeClr val="dk1"/>
                </a:solidFill>
                <a:latin typeface="Helvetica Neue Light"/>
                <a:ea typeface="Helvetica Neue Light"/>
                <a:cs typeface="Helvetica Neue Light"/>
                <a:sym typeface="Helvetica Neue Light"/>
              </a:rPr>
              <a:t>cómo</a:t>
            </a:r>
            <a:r>
              <a:rPr lang="en-GB" sz="1800">
                <a:solidFill>
                  <a:schemeClr val="dk1"/>
                </a:solidFill>
                <a:latin typeface="Helvetica Neue Light"/>
                <a:ea typeface="Helvetica Neue Light"/>
                <a:cs typeface="Helvetica Neue Light"/>
                <a:sym typeface="Helvetica Neue Light"/>
              </a:rPr>
              <a:t> inicializar un repositorio localmente utilizando </a:t>
            </a:r>
            <a:r>
              <a:rPr i="1" lang="en-GB" sz="1800">
                <a:solidFill>
                  <a:schemeClr val="dk1"/>
                </a:solidFill>
                <a:latin typeface="Helvetica Neue Light"/>
                <a:ea typeface="Helvetica Neue Light"/>
                <a:cs typeface="Helvetica Neue Light"/>
                <a:sym typeface="Helvetica Neue Light"/>
              </a:rPr>
              <a:t>git init</a:t>
            </a:r>
            <a:r>
              <a:rPr lang="en-GB" sz="1800">
                <a:solidFill>
                  <a:schemeClr val="dk1"/>
                </a:solidFill>
                <a:latin typeface="Helvetica Neue Light"/>
                <a:ea typeface="Helvetica Neue Light"/>
                <a:cs typeface="Helvetica Neue Light"/>
                <a:sym typeface="Helvetica Neue Light"/>
              </a:rPr>
              <a:t>. Ahora nos toca crear los archivos que vamos a usar en este repositorio.</a:t>
            </a:r>
            <a:endParaRPr sz="1800">
              <a:solidFill>
                <a:schemeClr val="dk1"/>
              </a:solidFill>
              <a:latin typeface="Helvetica Neue Light"/>
              <a:ea typeface="Helvetica Neue Light"/>
              <a:cs typeface="Helvetica Neue Light"/>
              <a:sym typeface="Helvetica Neue Light"/>
            </a:endParaRPr>
          </a:p>
          <a:p>
            <a:pPr indent="0" lvl="0" marL="0" rtl="0" algn="just">
              <a:lnSpc>
                <a:spcPct val="115000"/>
              </a:lnSpc>
              <a:spcBef>
                <a:spcPts val="0"/>
              </a:spcBef>
              <a:spcAft>
                <a:spcPts val="0"/>
              </a:spcAft>
              <a:buNone/>
            </a:pPr>
            <a:r>
              <a:t/>
            </a:r>
            <a:endParaRPr sz="1800">
              <a:solidFill>
                <a:schemeClr val="dk1"/>
              </a:solidFill>
              <a:latin typeface="Helvetica Neue Light"/>
              <a:ea typeface="Helvetica Neue Light"/>
              <a:cs typeface="Helvetica Neue Light"/>
              <a:sym typeface="Helvetica Neue Light"/>
            </a:endParaRPr>
          </a:p>
          <a:p>
            <a:pPr indent="0" lvl="0" marL="0" rtl="0" algn="just">
              <a:lnSpc>
                <a:spcPct val="115000"/>
              </a:lnSpc>
              <a:spcBef>
                <a:spcPts val="0"/>
              </a:spcBef>
              <a:spcAft>
                <a:spcPts val="0"/>
              </a:spcAft>
              <a:buNone/>
            </a:pPr>
            <a:r>
              <a:rPr lang="en-GB" sz="1800">
                <a:solidFill>
                  <a:schemeClr val="dk1"/>
                </a:solidFill>
                <a:latin typeface="Helvetica Neue Light"/>
                <a:ea typeface="Helvetica Neue Light"/>
                <a:cs typeface="Helvetica Neue Light"/>
                <a:sym typeface="Helvetica Neue Light"/>
              </a:rPr>
              <a:t>Vamos a Sublime Text:</a:t>
            </a:r>
            <a:endParaRPr sz="1800">
              <a:solidFill>
                <a:schemeClr val="dk1"/>
              </a:solidFill>
              <a:latin typeface="Helvetica Neue Light"/>
              <a:ea typeface="Helvetica Neue Light"/>
              <a:cs typeface="Helvetica Neue Light"/>
              <a:sym typeface="Helvetica Neue Light"/>
            </a:endParaRPr>
          </a:p>
          <a:p>
            <a:pPr indent="0" lvl="0" marL="0" rtl="0" algn="just">
              <a:lnSpc>
                <a:spcPct val="115000"/>
              </a:lnSpc>
              <a:spcBef>
                <a:spcPts val="0"/>
              </a:spcBef>
              <a:spcAft>
                <a:spcPts val="0"/>
              </a:spcAft>
              <a:buNone/>
            </a:pPr>
            <a:r>
              <a:t/>
            </a:r>
            <a:endParaRPr sz="1800">
              <a:solidFill>
                <a:schemeClr val="dk1"/>
              </a:solidFill>
              <a:latin typeface="Helvetica Neue Light"/>
              <a:ea typeface="Helvetica Neue Light"/>
              <a:cs typeface="Helvetica Neue Light"/>
              <a:sym typeface="Helvetica Neue Light"/>
            </a:endParaRPr>
          </a:p>
          <a:p>
            <a:pPr indent="-342900" lvl="0" marL="457200" rtl="0" algn="just">
              <a:lnSpc>
                <a:spcPct val="115000"/>
              </a:lnSpc>
              <a:spcBef>
                <a:spcPts val="0"/>
              </a:spcBef>
              <a:spcAft>
                <a:spcPts val="0"/>
              </a:spcAft>
              <a:buClr>
                <a:schemeClr val="dk1"/>
              </a:buClr>
              <a:buSzPts val="1800"/>
              <a:buFont typeface="Helvetica Neue Light"/>
              <a:buAutoNum type="arabicPeriod"/>
            </a:pPr>
            <a:r>
              <a:rPr lang="en-GB" sz="1800">
                <a:solidFill>
                  <a:schemeClr val="dk1"/>
                </a:solidFill>
                <a:latin typeface="Helvetica Neue Light"/>
                <a:ea typeface="Helvetica Neue Light"/>
                <a:cs typeface="Helvetica Neue Light"/>
                <a:sym typeface="Helvetica Neue Light"/>
              </a:rPr>
              <a:t>Buscamos el repositorio creado</a:t>
            </a:r>
            <a:endParaRPr sz="1800">
              <a:solidFill>
                <a:schemeClr val="dk1"/>
              </a:solidFill>
              <a:latin typeface="Helvetica Neue Light"/>
              <a:ea typeface="Helvetica Neue Light"/>
              <a:cs typeface="Helvetica Neue Light"/>
              <a:sym typeface="Helvetica Neue Light"/>
            </a:endParaRPr>
          </a:p>
          <a:p>
            <a:pPr indent="0" lvl="0" marL="0" rtl="0" algn="just">
              <a:lnSpc>
                <a:spcPct val="115000"/>
              </a:lnSpc>
              <a:spcBef>
                <a:spcPts val="0"/>
              </a:spcBef>
              <a:spcAft>
                <a:spcPts val="0"/>
              </a:spcAft>
              <a:buNone/>
            </a:pPr>
            <a:r>
              <a:t/>
            </a:r>
            <a:endParaRPr sz="1800">
              <a:solidFill>
                <a:schemeClr val="dk1"/>
              </a:solidFill>
              <a:latin typeface="Helvetica Neue Light"/>
              <a:ea typeface="Helvetica Neue Light"/>
              <a:cs typeface="Helvetica Neue Light"/>
              <a:sym typeface="Helvetica Neue Light"/>
            </a:endParaRPr>
          </a:p>
          <a:p>
            <a:pPr indent="0" lvl="0" marL="0" rtl="0" algn="just">
              <a:lnSpc>
                <a:spcPct val="115000"/>
              </a:lnSpc>
              <a:spcBef>
                <a:spcPts val="0"/>
              </a:spcBef>
              <a:spcAft>
                <a:spcPts val="0"/>
              </a:spcAft>
              <a:buNone/>
            </a:pPr>
            <a:r>
              <a:t/>
            </a:r>
            <a:endParaRPr sz="1800">
              <a:solidFill>
                <a:srgbClr val="444444"/>
              </a:solidFill>
              <a:highlight>
                <a:srgbClr val="FFFFFF"/>
              </a:highlight>
              <a:latin typeface="Helvetica Neue Light"/>
              <a:ea typeface="Helvetica Neue Light"/>
              <a:cs typeface="Helvetica Neue Light"/>
              <a:sym typeface="Helvetica Neue Light"/>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7" name="Shape 567"/>
        <p:cNvGrpSpPr/>
        <p:nvPr/>
      </p:nvGrpSpPr>
      <p:grpSpPr>
        <a:xfrm>
          <a:off x="0" y="0"/>
          <a:ext cx="0" cy="0"/>
          <a:chOff x="0" y="0"/>
          <a:chExt cx="0" cy="0"/>
        </a:xfrm>
      </p:grpSpPr>
      <p:pic>
        <p:nvPicPr>
          <p:cNvPr id="568" name="Google Shape;568;p79"/>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569" name="Google Shape;569;p79"/>
          <p:cNvSpPr txBox="1"/>
          <p:nvPr/>
        </p:nvSpPr>
        <p:spPr>
          <a:xfrm>
            <a:off x="364200" y="1598575"/>
            <a:ext cx="8415600" cy="687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GB" sz="1800">
                <a:solidFill>
                  <a:schemeClr val="dk1"/>
                </a:solidFill>
                <a:latin typeface="Helvetica Neue Light"/>
                <a:ea typeface="Helvetica Neue Light"/>
                <a:cs typeface="Helvetica Neue Light"/>
                <a:sym typeface="Helvetica Neue Light"/>
              </a:rPr>
              <a:t>2. Creamos un archivo index.html que se guardará en el repositorio</a:t>
            </a:r>
            <a:endParaRPr sz="1800">
              <a:solidFill>
                <a:schemeClr val="dk1"/>
              </a:solidFill>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t/>
            </a:r>
            <a:endParaRPr sz="1800">
              <a:solidFill>
                <a:schemeClr val="dk1"/>
              </a:solidFill>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t/>
            </a:r>
            <a:endParaRPr sz="1800">
              <a:solidFill>
                <a:srgbClr val="444444"/>
              </a:solidFill>
              <a:highlight>
                <a:srgbClr val="FFFFFF"/>
              </a:highlight>
              <a:latin typeface="Helvetica Neue Light"/>
              <a:ea typeface="Helvetica Neue Light"/>
              <a:cs typeface="Helvetica Neue Light"/>
              <a:sym typeface="Helvetica Neue Light"/>
            </a:endParaRPr>
          </a:p>
        </p:txBody>
      </p:sp>
      <p:pic>
        <p:nvPicPr>
          <p:cNvPr id="570" name="Google Shape;570;p79"/>
          <p:cNvPicPr preferRelativeResize="0"/>
          <p:nvPr/>
        </p:nvPicPr>
        <p:blipFill>
          <a:blip r:embed="rId4">
            <a:alphaModFix/>
          </a:blip>
          <a:stretch>
            <a:fillRect/>
          </a:stretch>
        </p:blipFill>
        <p:spPr>
          <a:xfrm>
            <a:off x="1861300" y="2107400"/>
            <a:ext cx="5421393" cy="2552225"/>
          </a:xfrm>
          <a:prstGeom prst="rect">
            <a:avLst/>
          </a:prstGeom>
          <a:noFill/>
          <a:ln>
            <a:noFill/>
          </a:ln>
        </p:spPr>
      </p:pic>
      <p:sp>
        <p:nvSpPr>
          <p:cNvPr id="571" name="Google Shape;571;p79"/>
          <p:cNvSpPr txBox="1"/>
          <p:nvPr/>
        </p:nvSpPr>
        <p:spPr>
          <a:xfrm>
            <a:off x="643801" y="254525"/>
            <a:ext cx="78564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0"/>
              </a:spcAft>
              <a:buClr>
                <a:schemeClr val="dk1"/>
              </a:buClr>
              <a:buSzPts val="1100"/>
              <a:buFont typeface="Arial"/>
              <a:buNone/>
            </a:pPr>
            <a:r>
              <a:rPr i="1" lang="en-GB" sz="3800">
                <a:solidFill>
                  <a:schemeClr val="dk1"/>
                </a:solidFill>
                <a:latin typeface="Anton"/>
                <a:ea typeface="Anton"/>
                <a:cs typeface="Anton"/>
                <a:sym typeface="Anton"/>
              </a:rPr>
              <a:t>GIT STATUS</a:t>
            </a:r>
            <a:endParaRPr i="1" sz="3800">
              <a:solidFill>
                <a:schemeClr val="dk1"/>
              </a:solidFill>
              <a:latin typeface="Anton"/>
              <a:ea typeface="Anton"/>
              <a:cs typeface="Anton"/>
              <a:sym typeface="Anton"/>
            </a:endParaRPr>
          </a:p>
          <a:p>
            <a:pPr indent="0" lvl="0" marL="0" rtl="0" algn="l">
              <a:lnSpc>
                <a:spcPct val="115000"/>
              </a:lnSpc>
              <a:spcBef>
                <a:spcPts val="2000"/>
              </a:spcBef>
              <a:spcAft>
                <a:spcPts val="1200"/>
              </a:spcAft>
              <a:buClr>
                <a:schemeClr val="dk1"/>
              </a:buClr>
              <a:buSzPts val="1100"/>
              <a:buFont typeface="Arial"/>
              <a:buNone/>
            </a:pPr>
            <a:r>
              <a:t/>
            </a:r>
            <a:endParaRPr i="1" sz="3800">
              <a:solidFill>
                <a:schemeClr val="dk1"/>
              </a:solidFill>
              <a:latin typeface="Anton"/>
              <a:ea typeface="Anton"/>
              <a:cs typeface="Anton"/>
              <a:sym typeface="Anton"/>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5" name="Shape 575"/>
        <p:cNvGrpSpPr/>
        <p:nvPr/>
      </p:nvGrpSpPr>
      <p:grpSpPr>
        <a:xfrm>
          <a:off x="0" y="0"/>
          <a:ext cx="0" cy="0"/>
          <a:chOff x="0" y="0"/>
          <a:chExt cx="0" cy="0"/>
        </a:xfrm>
      </p:grpSpPr>
      <p:graphicFrame>
        <p:nvGraphicFramePr>
          <p:cNvPr id="576" name="Google Shape;576;p80"/>
          <p:cNvGraphicFramePr/>
          <p:nvPr/>
        </p:nvGraphicFramePr>
        <p:xfrm>
          <a:off x="944050" y="2005800"/>
          <a:ext cx="3000000" cy="3000000"/>
        </p:xfrm>
        <a:graphic>
          <a:graphicData uri="http://schemas.openxmlformats.org/drawingml/2006/table">
            <a:tbl>
              <a:tblPr>
                <a:noFill/>
                <a:tableStyleId>{8088837B-DAE0-465A-B0A5-F7473DDF5254}</a:tableStyleId>
              </a:tblPr>
              <a:tblGrid>
                <a:gridCol w="7532125"/>
              </a:tblGrid>
              <a:tr h="12700">
                <a:tc>
                  <a:txBody>
                    <a:bodyPr/>
                    <a:lstStyle/>
                    <a:p>
                      <a:pPr indent="0" lvl="0" marL="0" rtl="0" algn="l">
                        <a:spcBef>
                          <a:spcPts val="0"/>
                        </a:spcBef>
                        <a:spcAft>
                          <a:spcPts val="0"/>
                        </a:spcAft>
                        <a:buNone/>
                      </a:pPr>
                      <a:r>
                        <a:rPr lang="en-GB" sz="1600">
                          <a:solidFill>
                            <a:srgbClr val="00FF00"/>
                          </a:solidFill>
                          <a:highlight>
                            <a:schemeClr val="dk1"/>
                          </a:highlight>
                          <a:latin typeface="Didact Gothic"/>
                          <a:ea typeface="Didact Gothic"/>
                          <a:cs typeface="Didact Gothic"/>
                          <a:sym typeface="Didact Gothic"/>
                        </a:rPr>
                        <a:t>john@MyShopSolutions</a:t>
                      </a:r>
                      <a:r>
                        <a:rPr lang="en-GB" sz="1600">
                          <a:solidFill>
                            <a:srgbClr val="FF00FF"/>
                          </a:solidFill>
                          <a:highlight>
                            <a:schemeClr val="dk1"/>
                          </a:highlight>
                          <a:latin typeface="Didact Gothic"/>
                          <a:ea typeface="Didact Gothic"/>
                          <a:cs typeface="Didact Gothic"/>
                          <a:sym typeface="Didact Gothic"/>
                        </a:rPr>
                        <a:t> :~</a:t>
                      </a:r>
                      <a:r>
                        <a:rPr lang="en-GB" sz="1600">
                          <a:solidFill>
                            <a:srgbClr val="FFFF00"/>
                          </a:solidFill>
                          <a:highlight>
                            <a:schemeClr val="dk1"/>
                          </a:highlight>
                          <a:latin typeface="Didact Gothic"/>
                          <a:ea typeface="Didact Gothic"/>
                          <a:cs typeface="Didact Gothic"/>
                          <a:sym typeface="Didact Gothic"/>
                        </a:rPr>
                        <a:t>/Documents/Proyectos_Coder/mi_repositorio</a:t>
                      </a:r>
                      <a:r>
                        <a:rPr lang="en-GB" sz="1600">
                          <a:solidFill>
                            <a:srgbClr val="F3F3F3"/>
                          </a:solidFill>
                          <a:highlight>
                            <a:schemeClr val="dk1"/>
                          </a:highlight>
                          <a:latin typeface="Didact Gothic"/>
                          <a:ea typeface="Didact Gothic"/>
                          <a:cs typeface="Didact Gothic"/>
                          <a:sym typeface="Didact Gothic"/>
                        </a:rPr>
                        <a:t>$ </a:t>
                      </a:r>
                      <a:r>
                        <a:rPr lang="en-GB" sz="1600">
                          <a:solidFill>
                            <a:srgbClr val="F3F3F3"/>
                          </a:solidFill>
                          <a:highlight>
                            <a:srgbClr val="000000"/>
                          </a:highlight>
                          <a:latin typeface="Didact Gothic"/>
                          <a:ea typeface="Didact Gothic"/>
                          <a:cs typeface="Didact Gothic"/>
                          <a:sym typeface="Didact Gothic"/>
                        </a:rPr>
                        <a:t>git status</a:t>
                      </a:r>
                      <a:endParaRPr sz="1600">
                        <a:solidFill>
                          <a:srgbClr val="F3F3F3"/>
                        </a:solidFill>
                        <a:highlight>
                          <a:srgbClr val="000000"/>
                        </a:highlight>
                        <a:latin typeface="Didact Gothic"/>
                        <a:ea typeface="Didact Gothic"/>
                        <a:cs typeface="Didact Gothic"/>
                        <a:sym typeface="Didact Gothic"/>
                      </a:endParaRPr>
                    </a:p>
                    <a:p>
                      <a:pPr indent="0" lvl="0" marL="0" rtl="0" algn="l">
                        <a:spcBef>
                          <a:spcPts val="0"/>
                        </a:spcBef>
                        <a:spcAft>
                          <a:spcPts val="0"/>
                        </a:spcAft>
                        <a:buNone/>
                      </a:pPr>
                      <a:r>
                        <a:rPr lang="en-GB" sz="1600">
                          <a:solidFill>
                            <a:srgbClr val="F3F3F3"/>
                          </a:solidFill>
                          <a:highlight>
                            <a:srgbClr val="000000"/>
                          </a:highlight>
                          <a:latin typeface="Didact Gothic"/>
                          <a:ea typeface="Didact Gothic"/>
                          <a:cs typeface="Didact Gothic"/>
                          <a:sym typeface="Didact Gothic"/>
                        </a:rPr>
                        <a:t>On branch master</a:t>
                      </a:r>
                      <a:endParaRPr sz="1600">
                        <a:solidFill>
                          <a:srgbClr val="F3F3F3"/>
                        </a:solidFill>
                        <a:highlight>
                          <a:srgbClr val="000000"/>
                        </a:highlight>
                        <a:latin typeface="Didact Gothic"/>
                        <a:ea typeface="Didact Gothic"/>
                        <a:cs typeface="Didact Gothic"/>
                        <a:sym typeface="Didact Gothic"/>
                      </a:endParaRPr>
                    </a:p>
                    <a:p>
                      <a:pPr indent="0" lvl="0" marL="0" rtl="0" algn="l">
                        <a:spcBef>
                          <a:spcPts val="0"/>
                        </a:spcBef>
                        <a:spcAft>
                          <a:spcPts val="0"/>
                        </a:spcAft>
                        <a:buNone/>
                      </a:pPr>
                      <a:r>
                        <a:t/>
                      </a:r>
                      <a:endParaRPr sz="1600">
                        <a:solidFill>
                          <a:srgbClr val="F3F3F3"/>
                        </a:solidFill>
                        <a:highlight>
                          <a:srgbClr val="000000"/>
                        </a:highlight>
                        <a:latin typeface="Didact Gothic"/>
                        <a:ea typeface="Didact Gothic"/>
                        <a:cs typeface="Didact Gothic"/>
                        <a:sym typeface="Didact Gothic"/>
                      </a:endParaRPr>
                    </a:p>
                    <a:p>
                      <a:pPr indent="0" lvl="0" marL="0" rtl="0" algn="l">
                        <a:spcBef>
                          <a:spcPts val="0"/>
                        </a:spcBef>
                        <a:spcAft>
                          <a:spcPts val="0"/>
                        </a:spcAft>
                        <a:buNone/>
                      </a:pPr>
                      <a:r>
                        <a:rPr lang="en-GB" sz="1600">
                          <a:solidFill>
                            <a:srgbClr val="F3F3F3"/>
                          </a:solidFill>
                          <a:highlight>
                            <a:srgbClr val="000000"/>
                          </a:highlight>
                          <a:latin typeface="Didact Gothic"/>
                          <a:ea typeface="Didact Gothic"/>
                          <a:cs typeface="Didact Gothic"/>
                          <a:sym typeface="Didact Gothic"/>
                        </a:rPr>
                        <a:t>No commits yet</a:t>
                      </a:r>
                      <a:endParaRPr sz="1600">
                        <a:solidFill>
                          <a:srgbClr val="F3F3F3"/>
                        </a:solidFill>
                        <a:highlight>
                          <a:srgbClr val="000000"/>
                        </a:highlight>
                        <a:latin typeface="Didact Gothic"/>
                        <a:ea typeface="Didact Gothic"/>
                        <a:cs typeface="Didact Gothic"/>
                        <a:sym typeface="Didact Gothic"/>
                      </a:endParaRPr>
                    </a:p>
                    <a:p>
                      <a:pPr indent="0" lvl="0" marL="0" rtl="0" algn="l">
                        <a:spcBef>
                          <a:spcPts val="0"/>
                        </a:spcBef>
                        <a:spcAft>
                          <a:spcPts val="0"/>
                        </a:spcAft>
                        <a:buNone/>
                      </a:pPr>
                      <a:r>
                        <a:t/>
                      </a:r>
                      <a:endParaRPr sz="1600">
                        <a:solidFill>
                          <a:srgbClr val="F3F3F3"/>
                        </a:solidFill>
                        <a:highlight>
                          <a:srgbClr val="000000"/>
                        </a:highlight>
                        <a:latin typeface="Didact Gothic"/>
                        <a:ea typeface="Didact Gothic"/>
                        <a:cs typeface="Didact Gothic"/>
                        <a:sym typeface="Didact Gothic"/>
                      </a:endParaRPr>
                    </a:p>
                    <a:p>
                      <a:pPr indent="0" lvl="0" marL="0" rtl="0" algn="l">
                        <a:spcBef>
                          <a:spcPts val="0"/>
                        </a:spcBef>
                        <a:spcAft>
                          <a:spcPts val="0"/>
                        </a:spcAft>
                        <a:buNone/>
                      </a:pPr>
                      <a:r>
                        <a:rPr lang="en-GB" sz="1600">
                          <a:solidFill>
                            <a:srgbClr val="F3F3F3"/>
                          </a:solidFill>
                          <a:highlight>
                            <a:srgbClr val="000000"/>
                          </a:highlight>
                          <a:latin typeface="Didact Gothic"/>
                          <a:ea typeface="Didact Gothic"/>
                          <a:cs typeface="Didact Gothic"/>
                          <a:sym typeface="Didact Gothic"/>
                        </a:rPr>
                        <a:t>Untracked files:</a:t>
                      </a:r>
                      <a:endParaRPr sz="1600">
                        <a:solidFill>
                          <a:srgbClr val="F3F3F3"/>
                        </a:solidFill>
                        <a:highlight>
                          <a:srgbClr val="000000"/>
                        </a:highlight>
                        <a:latin typeface="Didact Gothic"/>
                        <a:ea typeface="Didact Gothic"/>
                        <a:cs typeface="Didact Gothic"/>
                        <a:sym typeface="Didact Gothic"/>
                      </a:endParaRPr>
                    </a:p>
                    <a:p>
                      <a:pPr indent="0" lvl="0" marL="0" rtl="0" algn="l">
                        <a:spcBef>
                          <a:spcPts val="0"/>
                        </a:spcBef>
                        <a:spcAft>
                          <a:spcPts val="0"/>
                        </a:spcAft>
                        <a:buNone/>
                      </a:pPr>
                      <a:r>
                        <a:rPr lang="en-GB" sz="1600">
                          <a:solidFill>
                            <a:srgbClr val="F3F3F3"/>
                          </a:solidFill>
                          <a:highlight>
                            <a:srgbClr val="000000"/>
                          </a:highlight>
                          <a:latin typeface="Didact Gothic"/>
                          <a:ea typeface="Didact Gothic"/>
                          <a:cs typeface="Didact Gothic"/>
                          <a:sym typeface="Didact Gothic"/>
                        </a:rPr>
                        <a:t>  (use "git add &lt;file&gt;..." to include in what will be committed)</a:t>
                      </a:r>
                      <a:endParaRPr sz="1600">
                        <a:solidFill>
                          <a:srgbClr val="F3F3F3"/>
                        </a:solidFill>
                        <a:highlight>
                          <a:srgbClr val="000000"/>
                        </a:highlight>
                        <a:latin typeface="Didact Gothic"/>
                        <a:ea typeface="Didact Gothic"/>
                        <a:cs typeface="Didact Gothic"/>
                        <a:sym typeface="Didact Gothic"/>
                      </a:endParaRPr>
                    </a:p>
                    <a:p>
                      <a:pPr indent="0" lvl="0" marL="0" rtl="0" algn="l">
                        <a:spcBef>
                          <a:spcPts val="0"/>
                        </a:spcBef>
                        <a:spcAft>
                          <a:spcPts val="0"/>
                        </a:spcAft>
                        <a:buNone/>
                      </a:pPr>
                      <a:r>
                        <a:t/>
                      </a:r>
                      <a:endParaRPr sz="1600">
                        <a:solidFill>
                          <a:srgbClr val="F3F3F3"/>
                        </a:solidFill>
                        <a:highlight>
                          <a:srgbClr val="000000"/>
                        </a:highlight>
                        <a:latin typeface="Didact Gothic"/>
                        <a:ea typeface="Didact Gothic"/>
                        <a:cs typeface="Didact Gothic"/>
                        <a:sym typeface="Didact Gothic"/>
                      </a:endParaRPr>
                    </a:p>
                    <a:p>
                      <a:pPr indent="0" lvl="0" marL="0" rtl="0" algn="l">
                        <a:spcBef>
                          <a:spcPts val="0"/>
                        </a:spcBef>
                        <a:spcAft>
                          <a:spcPts val="0"/>
                        </a:spcAft>
                        <a:buNone/>
                      </a:pPr>
                      <a:r>
                        <a:rPr lang="en-GB" sz="1600">
                          <a:solidFill>
                            <a:srgbClr val="F3F3F3"/>
                          </a:solidFill>
                          <a:highlight>
                            <a:srgbClr val="000000"/>
                          </a:highlight>
                          <a:latin typeface="Didact Gothic"/>
                          <a:ea typeface="Didact Gothic"/>
                          <a:cs typeface="Didact Gothic"/>
                          <a:sym typeface="Didact Gothic"/>
                        </a:rPr>
                        <a:t>        </a:t>
                      </a:r>
                      <a:r>
                        <a:rPr lang="en-GB" sz="1600">
                          <a:solidFill>
                            <a:srgbClr val="FF0000"/>
                          </a:solidFill>
                          <a:highlight>
                            <a:srgbClr val="000000"/>
                          </a:highlight>
                          <a:latin typeface="Didact Gothic"/>
                          <a:ea typeface="Didact Gothic"/>
                          <a:cs typeface="Didact Gothic"/>
                          <a:sym typeface="Didact Gothic"/>
                        </a:rPr>
                        <a:t>index.html</a:t>
                      </a:r>
                      <a:endParaRPr sz="1600">
                        <a:solidFill>
                          <a:srgbClr val="FF0000"/>
                        </a:solidFill>
                        <a:highlight>
                          <a:srgbClr val="000000"/>
                        </a:highlight>
                        <a:latin typeface="Didact Gothic"/>
                        <a:ea typeface="Didact Gothic"/>
                        <a:cs typeface="Didact Gothic"/>
                        <a:sym typeface="Didact Gothic"/>
                      </a:endParaRPr>
                    </a:p>
                    <a:p>
                      <a:pPr indent="0" lvl="0" marL="0" rtl="0" algn="l">
                        <a:spcBef>
                          <a:spcPts val="0"/>
                        </a:spcBef>
                        <a:spcAft>
                          <a:spcPts val="0"/>
                        </a:spcAft>
                        <a:buNone/>
                      </a:pPr>
                      <a:r>
                        <a:t/>
                      </a:r>
                      <a:endParaRPr sz="1600">
                        <a:solidFill>
                          <a:srgbClr val="F3F3F3"/>
                        </a:solidFill>
                        <a:highlight>
                          <a:srgbClr val="000000"/>
                        </a:highlight>
                        <a:latin typeface="Didact Gothic"/>
                        <a:ea typeface="Didact Gothic"/>
                        <a:cs typeface="Didact Gothic"/>
                        <a:sym typeface="Didact Gothic"/>
                      </a:endParaRPr>
                    </a:p>
                    <a:p>
                      <a:pPr indent="0" lvl="0" marL="0" rtl="0" algn="l">
                        <a:spcBef>
                          <a:spcPts val="0"/>
                        </a:spcBef>
                        <a:spcAft>
                          <a:spcPts val="0"/>
                        </a:spcAft>
                        <a:buNone/>
                      </a:pPr>
                      <a:r>
                        <a:rPr lang="en-GB" sz="1600">
                          <a:solidFill>
                            <a:srgbClr val="F3F3F3"/>
                          </a:solidFill>
                          <a:highlight>
                            <a:srgbClr val="000000"/>
                          </a:highlight>
                          <a:latin typeface="Didact Gothic"/>
                          <a:ea typeface="Didact Gothic"/>
                          <a:cs typeface="Didact Gothic"/>
                          <a:sym typeface="Didact Gothic"/>
                        </a:rPr>
                        <a:t>nothing added to commit but untracked files present (use "git add" to track)</a:t>
                      </a:r>
                      <a:endParaRPr sz="1600">
                        <a:solidFill>
                          <a:srgbClr val="F3F3F3"/>
                        </a:solidFill>
                        <a:highlight>
                          <a:srgbClr val="000000"/>
                        </a:highlight>
                        <a:latin typeface="Didact Gothic"/>
                        <a:ea typeface="Didact Gothic"/>
                        <a:cs typeface="Didact Gothic"/>
                        <a:sym typeface="Didact Gothic"/>
                      </a:endParaRPr>
                    </a:p>
                  </a:txBody>
                  <a:tcPr marT="63500" marB="63500" marR="63500" marL="63500">
                    <a:solidFill>
                      <a:srgbClr val="000000"/>
                    </a:solidFill>
                  </a:tcPr>
                </a:tc>
              </a:tr>
            </a:tbl>
          </a:graphicData>
        </a:graphic>
      </p:graphicFrame>
      <p:pic>
        <p:nvPicPr>
          <p:cNvPr id="577" name="Google Shape;577;p80"/>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578" name="Google Shape;578;p80"/>
          <p:cNvSpPr txBox="1"/>
          <p:nvPr/>
        </p:nvSpPr>
        <p:spPr>
          <a:xfrm>
            <a:off x="364200" y="1369975"/>
            <a:ext cx="8415600" cy="474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GB" sz="1800">
                <a:solidFill>
                  <a:schemeClr val="dk1"/>
                </a:solidFill>
                <a:latin typeface="Helvetica Neue Light"/>
                <a:ea typeface="Helvetica Neue Light"/>
                <a:cs typeface="Helvetica Neue Light"/>
                <a:sym typeface="Helvetica Neue Light"/>
              </a:rPr>
              <a:t>3</a:t>
            </a:r>
            <a:r>
              <a:rPr lang="en-GB" sz="1800">
                <a:solidFill>
                  <a:schemeClr val="dk1"/>
                </a:solidFill>
                <a:latin typeface="Helvetica Neue Light"/>
                <a:ea typeface="Helvetica Neue Light"/>
                <a:cs typeface="Helvetica Neue Light"/>
                <a:sym typeface="Helvetica Neue Light"/>
              </a:rPr>
              <a:t>. Vamos a la terminal y con </a:t>
            </a:r>
            <a:r>
              <a:rPr i="1" lang="en-GB" sz="1800">
                <a:solidFill>
                  <a:schemeClr val="dk1"/>
                </a:solidFill>
                <a:latin typeface="Helvetica Neue Light"/>
                <a:ea typeface="Helvetica Neue Light"/>
                <a:cs typeface="Helvetica Neue Light"/>
                <a:sym typeface="Helvetica Neue Light"/>
              </a:rPr>
              <a:t>git status </a:t>
            </a:r>
            <a:r>
              <a:rPr lang="en-GB" sz="1800">
                <a:solidFill>
                  <a:schemeClr val="dk1"/>
                </a:solidFill>
                <a:latin typeface="Helvetica Neue Light"/>
                <a:ea typeface="Helvetica Neue Light"/>
                <a:cs typeface="Helvetica Neue Light"/>
                <a:sym typeface="Helvetica Neue Light"/>
              </a:rPr>
              <a:t>chequeamos el estado de nuestro repositorio</a:t>
            </a:r>
            <a:endParaRPr sz="1800">
              <a:solidFill>
                <a:schemeClr val="dk1"/>
              </a:solidFill>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t/>
            </a:r>
            <a:endParaRPr sz="1800">
              <a:solidFill>
                <a:srgbClr val="444444"/>
              </a:solidFill>
              <a:latin typeface="Helvetica Neue Light"/>
              <a:ea typeface="Helvetica Neue Light"/>
              <a:cs typeface="Helvetica Neue Light"/>
              <a:sym typeface="Helvetica Neue Light"/>
            </a:endParaRPr>
          </a:p>
        </p:txBody>
      </p:sp>
      <p:sp>
        <p:nvSpPr>
          <p:cNvPr id="579" name="Google Shape;579;p80"/>
          <p:cNvSpPr txBox="1"/>
          <p:nvPr/>
        </p:nvSpPr>
        <p:spPr>
          <a:xfrm>
            <a:off x="643801" y="254525"/>
            <a:ext cx="78564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0"/>
              </a:spcAft>
              <a:buClr>
                <a:schemeClr val="dk1"/>
              </a:buClr>
              <a:buSzPts val="1100"/>
              <a:buFont typeface="Arial"/>
              <a:buNone/>
            </a:pPr>
            <a:r>
              <a:rPr i="1" lang="en-GB" sz="3800">
                <a:solidFill>
                  <a:schemeClr val="dk1"/>
                </a:solidFill>
                <a:latin typeface="Anton"/>
                <a:ea typeface="Anton"/>
                <a:cs typeface="Anton"/>
                <a:sym typeface="Anton"/>
              </a:rPr>
              <a:t>GIT STATUS</a:t>
            </a:r>
            <a:endParaRPr i="1" sz="3800">
              <a:solidFill>
                <a:schemeClr val="dk1"/>
              </a:solidFill>
              <a:latin typeface="Anton"/>
              <a:ea typeface="Anton"/>
              <a:cs typeface="Anton"/>
              <a:sym typeface="Anton"/>
            </a:endParaRPr>
          </a:p>
          <a:p>
            <a:pPr indent="0" lvl="0" marL="0" rtl="0" algn="l">
              <a:lnSpc>
                <a:spcPct val="115000"/>
              </a:lnSpc>
              <a:spcBef>
                <a:spcPts val="2000"/>
              </a:spcBef>
              <a:spcAft>
                <a:spcPts val="1200"/>
              </a:spcAft>
              <a:buClr>
                <a:schemeClr val="dk1"/>
              </a:buClr>
              <a:buSzPts val="1100"/>
              <a:buFont typeface="Arial"/>
              <a:buNone/>
            </a:pPr>
            <a:r>
              <a:t/>
            </a:r>
            <a:endParaRPr i="1" sz="3800">
              <a:solidFill>
                <a:schemeClr val="dk1"/>
              </a:solidFill>
              <a:latin typeface="Anton"/>
              <a:ea typeface="Anton"/>
              <a:cs typeface="Anton"/>
              <a:sym typeface="Anton"/>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3" name="Shape 583"/>
        <p:cNvGrpSpPr/>
        <p:nvPr/>
      </p:nvGrpSpPr>
      <p:grpSpPr>
        <a:xfrm>
          <a:off x="0" y="0"/>
          <a:ext cx="0" cy="0"/>
          <a:chOff x="0" y="0"/>
          <a:chExt cx="0" cy="0"/>
        </a:xfrm>
      </p:grpSpPr>
      <p:pic>
        <p:nvPicPr>
          <p:cNvPr id="584" name="Google Shape;584;p81"/>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585" name="Google Shape;585;p81"/>
          <p:cNvSpPr txBox="1"/>
          <p:nvPr/>
        </p:nvSpPr>
        <p:spPr>
          <a:xfrm>
            <a:off x="858600" y="365250"/>
            <a:ext cx="74268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i="1" lang="en-GB" sz="4000">
                <a:latin typeface="Anton"/>
                <a:ea typeface="Anton"/>
                <a:cs typeface="Anton"/>
                <a:sym typeface="Anton"/>
              </a:rPr>
              <a:t>GIT: ¿RECUERDAN LOS 3 ESTADOS?</a:t>
            </a:r>
            <a:endParaRPr i="1" sz="4000">
              <a:latin typeface="Anton"/>
              <a:ea typeface="Anton"/>
              <a:cs typeface="Anton"/>
              <a:sym typeface="Anton"/>
            </a:endParaRPr>
          </a:p>
        </p:txBody>
      </p:sp>
      <p:pic>
        <p:nvPicPr>
          <p:cNvPr id="586" name="Google Shape;586;p81"/>
          <p:cNvPicPr preferRelativeResize="0"/>
          <p:nvPr/>
        </p:nvPicPr>
        <p:blipFill>
          <a:blip r:embed="rId4">
            <a:alphaModFix/>
          </a:blip>
          <a:stretch>
            <a:fillRect/>
          </a:stretch>
        </p:blipFill>
        <p:spPr>
          <a:xfrm>
            <a:off x="3381750" y="1070415"/>
            <a:ext cx="5358940" cy="3581834"/>
          </a:xfrm>
          <a:prstGeom prst="rect">
            <a:avLst/>
          </a:prstGeom>
          <a:noFill/>
          <a:ln>
            <a:noFill/>
          </a:ln>
        </p:spPr>
      </p:pic>
      <p:cxnSp>
        <p:nvCxnSpPr>
          <p:cNvPr id="587" name="Google Shape;587;p81"/>
          <p:cNvCxnSpPr/>
          <p:nvPr/>
        </p:nvCxnSpPr>
        <p:spPr>
          <a:xfrm>
            <a:off x="2307975" y="1677525"/>
            <a:ext cx="1372500" cy="0"/>
          </a:xfrm>
          <a:prstGeom prst="straightConnector1">
            <a:avLst/>
          </a:prstGeom>
          <a:noFill/>
          <a:ln cap="flat" cmpd="sng" w="28575">
            <a:solidFill>
              <a:srgbClr val="FF0000"/>
            </a:solidFill>
            <a:prstDash val="solid"/>
            <a:round/>
            <a:headEnd len="med" w="med" type="none"/>
            <a:tailEnd len="med" w="med" type="triangle"/>
          </a:ln>
        </p:spPr>
      </p:cxnSp>
      <p:sp>
        <p:nvSpPr>
          <p:cNvPr id="588" name="Google Shape;588;p81"/>
          <p:cNvSpPr txBox="1"/>
          <p:nvPr/>
        </p:nvSpPr>
        <p:spPr>
          <a:xfrm>
            <a:off x="270300" y="1330925"/>
            <a:ext cx="1980600" cy="1261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1800">
                <a:latin typeface="Helvetica Neue Light"/>
                <a:ea typeface="Helvetica Neue Light"/>
                <a:cs typeface="Helvetica Neue Light"/>
                <a:sym typeface="Helvetica Neue Light"/>
              </a:rPr>
              <a:t>Estamos aquí con el</a:t>
            </a:r>
            <a:r>
              <a:rPr b="1" lang="en-GB" sz="1800">
                <a:latin typeface="Helvetica Neue"/>
                <a:ea typeface="Helvetica Neue"/>
                <a:cs typeface="Helvetica Neue"/>
                <a:sym typeface="Helvetica Neue"/>
              </a:rPr>
              <a:t> </a:t>
            </a:r>
            <a:r>
              <a:rPr b="1" i="1" lang="en-GB" sz="1800">
                <a:latin typeface="Helvetica Neue"/>
                <a:ea typeface="Helvetica Neue"/>
                <a:cs typeface="Helvetica Neue"/>
                <a:sym typeface="Helvetica Neue"/>
              </a:rPr>
              <a:t>index.html </a:t>
            </a:r>
            <a:r>
              <a:rPr lang="en-GB" sz="1800">
                <a:latin typeface="Helvetica Neue Light"/>
                <a:ea typeface="Helvetica Neue Light"/>
                <a:cs typeface="Helvetica Neue Light"/>
                <a:sym typeface="Helvetica Neue Light"/>
              </a:rPr>
              <a:t>creado.</a:t>
            </a:r>
            <a:endParaRPr sz="1800">
              <a:latin typeface="Helvetica Neue Light"/>
              <a:ea typeface="Helvetica Neue Light"/>
              <a:cs typeface="Helvetica Neue Light"/>
              <a:sym typeface="Helvetica Neue Light"/>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FF00"/>
            </a:gs>
            <a:gs pos="100000">
              <a:srgbClr val="3CEFAB"/>
            </a:gs>
          </a:gsLst>
          <a:lin ang="10800025" scaled="0"/>
        </a:gradFill>
      </p:bgPr>
    </p:bg>
    <p:spTree>
      <p:nvGrpSpPr>
        <p:cNvPr id="592" name="Shape 592"/>
        <p:cNvGrpSpPr/>
        <p:nvPr/>
      </p:nvGrpSpPr>
      <p:grpSpPr>
        <a:xfrm>
          <a:off x="0" y="0"/>
          <a:ext cx="0" cy="0"/>
          <a:chOff x="0" y="0"/>
          <a:chExt cx="0" cy="0"/>
        </a:xfrm>
      </p:grpSpPr>
      <p:sp>
        <p:nvSpPr>
          <p:cNvPr id="593" name="Google Shape;593;p82"/>
          <p:cNvSpPr txBox="1"/>
          <p:nvPr/>
        </p:nvSpPr>
        <p:spPr>
          <a:xfrm>
            <a:off x="1426500" y="2077200"/>
            <a:ext cx="6291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n-GB" sz="3600">
                <a:latin typeface="Anton"/>
                <a:ea typeface="Anton"/>
                <a:cs typeface="Anton"/>
                <a:sym typeface="Anton"/>
              </a:rPr>
              <a:t>¡VAMOS A PRACTICAR LO VISTO!</a:t>
            </a:r>
            <a:endParaRPr b="0" i="1" sz="3600" u="none" cap="none" strike="noStrike">
              <a:solidFill>
                <a:srgbClr val="000000"/>
              </a:solidFill>
              <a:latin typeface="Anton"/>
              <a:ea typeface="Anton"/>
              <a:cs typeface="Anton"/>
              <a:sym typeface="Anton"/>
            </a:endParaRPr>
          </a:p>
        </p:txBody>
      </p:sp>
      <p:pic>
        <p:nvPicPr>
          <p:cNvPr id="594" name="Google Shape;594;p82"/>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595" name="Google Shape;595;p82"/>
          <p:cNvPicPr preferRelativeResize="0"/>
          <p:nvPr/>
        </p:nvPicPr>
        <p:blipFill rotWithShape="1">
          <a:blip r:embed="rId4">
            <a:alphaModFix/>
          </a:blip>
          <a:srcRect b="0" l="0" r="0" t="0"/>
          <a:stretch/>
        </p:blipFill>
        <p:spPr>
          <a:xfrm>
            <a:off x="7120275" y="228143"/>
            <a:ext cx="1634174" cy="639850"/>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9" name="Shape 599"/>
        <p:cNvGrpSpPr/>
        <p:nvPr/>
      </p:nvGrpSpPr>
      <p:grpSpPr>
        <a:xfrm>
          <a:off x="0" y="0"/>
          <a:ext cx="0" cy="0"/>
          <a:chOff x="0" y="0"/>
          <a:chExt cx="0" cy="0"/>
        </a:xfrm>
      </p:grpSpPr>
      <p:pic>
        <p:nvPicPr>
          <p:cNvPr id="600" name="Google Shape;600;p83"/>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601" name="Google Shape;601;p83"/>
          <p:cNvSpPr txBox="1"/>
          <p:nvPr/>
        </p:nvSpPr>
        <p:spPr>
          <a:xfrm>
            <a:off x="643801" y="254525"/>
            <a:ext cx="78564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0"/>
              </a:spcAft>
              <a:buClr>
                <a:schemeClr val="dk1"/>
              </a:buClr>
              <a:buSzPts val="1100"/>
              <a:buFont typeface="Arial"/>
              <a:buNone/>
            </a:pPr>
            <a:r>
              <a:rPr i="1" lang="en-GB" sz="3800">
                <a:solidFill>
                  <a:schemeClr val="dk1"/>
                </a:solidFill>
                <a:latin typeface="Anton"/>
                <a:ea typeface="Anton"/>
                <a:cs typeface="Anton"/>
                <a:sym typeface="Anton"/>
              </a:rPr>
              <a:t>GIT ADD  </a:t>
            </a:r>
            <a:endParaRPr i="1" sz="3800">
              <a:solidFill>
                <a:schemeClr val="dk1"/>
              </a:solidFill>
              <a:latin typeface="Anton"/>
              <a:ea typeface="Anton"/>
              <a:cs typeface="Anton"/>
              <a:sym typeface="Anton"/>
            </a:endParaRPr>
          </a:p>
          <a:p>
            <a:pPr indent="0" lvl="0" marL="0" rtl="0" algn="l">
              <a:lnSpc>
                <a:spcPct val="115000"/>
              </a:lnSpc>
              <a:spcBef>
                <a:spcPts val="2000"/>
              </a:spcBef>
              <a:spcAft>
                <a:spcPts val="1200"/>
              </a:spcAft>
              <a:buClr>
                <a:schemeClr val="dk1"/>
              </a:buClr>
              <a:buSzPts val="1100"/>
              <a:buFont typeface="Arial"/>
              <a:buNone/>
            </a:pPr>
            <a:r>
              <a:t/>
            </a:r>
            <a:endParaRPr i="1" sz="3800">
              <a:solidFill>
                <a:schemeClr val="dk1"/>
              </a:solidFill>
              <a:latin typeface="Anton"/>
              <a:ea typeface="Anton"/>
              <a:cs typeface="Anton"/>
              <a:sym typeface="Anton"/>
            </a:endParaRPr>
          </a:p>
        </p:txBody>
      </p:sp>
      <p:sp>
        <p:nvSpPr>
          <p:cNvPr id="602" name="Google Shape;602;p83"/>
          <p:cNvSpPr txBox="1"/>
          <p:nvPr/>
        </p:nvSpPr>
        <p:spPr>
          <a:xfrm>
            <a:off x="696525" y="1507225"/>
            <a:ext cx="7856400" cy="3000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GB" sz="2000">
                <a:solidFill>
                  <a:schemeClr val="dk1"/>
                </a:solidFill>
                <a:latin typeface="Helvetica Neue Light"/>
                <a:ea typeface="Helvetica Neue Light"/>
                <a:cs typeface="Helvetica Neue Light"/>
                <a:sym typeface="Helvetica Neue Light"/>
              </a:rPr>
              <a:t>Ahora se necesita</a:t>
            </a:r>
            <a:r>
              <a:rPr lang="en-GB" sz="2000">
                <a:solidFill>
                  <a:schemeClr val="dk1"/>
                </a:solidFill>
                <a:latin typeface="Helvetica Neue Light"/>
                <a:ea typeface="Helvetica Neue Light"/>
                <a:cs typeface="Helvetica Neue Light"/>
                <a:sym typeface="Helvetica Neue Light"/>
              </a:rPr>
              <a:t> </a:t>
            </a:r>
            <a:r>
              <a:rPr b="1" lang="en-GB" sz="2000">
                <a:solidFill>
                  <a:schemeClr val="dk1"/>
                </a:solidFill>
                <a:latin typeface="Helvetica Neue"/>
                <a:ea typeface="Helvetica Neue"/>
                <a:cs typeface="Helvetica Neue"/>
                <a:sym typeface="Helvetica Neue"/>
              </a:rPr>
              <a:t>agregar el o los archivos al Staging Area</a:t>
            </a:r>
            <a:r>
              <a:rPr lang="en-GB" sz="2000">
                <a:solidFill>
                  <a:schemeClr val="dk1"/>
                </a:solidFill>
                <a:latin typeface="Helvetica Neue Light"/>
                <a:ea typeface="Helvetica Neue Light"/>
                <a:cs typeface="Helvetica Neue Light"/>
                <a:sym typeface="Helvetica Neue Light"/>
              </a:rPr>
              <a:t>. En nuestro caso, para el </a:t>
            </a:r>
            <a:r>
              <a:rPr b="1" lang="en-GB" sz="2000">
                <a:solidFill>
                  <a:schemeClr val="dk1"/>
                </a:solidFill>
                <a:latin typeface="Helvetica Neue"/>
                <a:ea typeface="Helvetica Neue"/>
                <a:cs typeface="Helvetica Neue"/>
                <a:sym typeface="Helvetica Neue"/>
              </a:rPr>
              <a:t>index.html vamos a usar el comando </a:t>
            </a:r>
            <a:r>
              <a:rPr b="1" i="1" lang="en-GB" sz="2000">
                <a:solidFill>
                  <a:schemeClr val="dk1"/>
                </a:solidFill>
                <a:latin typeface="Helvetica Neue"/>
                <a:ea typeface="Helvetica Neue"/>
                <a:cs typeface="Helvetica Neue"/>
                <a:sym typeface="Helvetica Neue"/>
              </a:rPr>
              <a:t>git add + el nombre del archivo</a:t>
            </a:r>
            <a:r>
              <a:rPr i="1" lang="en-GB" sz="2000">
                <a:solidFill>
                  <a:schemeClr val="dk1"/>
                </a:solidFill>
                <a:latin typeface="Helvetica Neue Light"/>
                <a:ea typeface="Helvetica Neue Light"/>
                <a:cs typeface="Helvetica Neue Light"/>
                <a:sym typeface="Helvetica Neue Light"/>
              </a:rPr>
              <a:t>, </a:t>
            </a:r>
            <a:r>
              <a:rPr lang="en-GB" sz="2000">
                <a:solidFill>
                  <a:schemeClr val="dk1"/>
                </a:solidFill>
                <a:latin typeface="Helvetica Neue Light"/>
                <a:ea typeface="Helvetica Neue Light"/>
                <a:cs typeface="Helvetica Neue Light"/>
                <a:sym typeface="Helvetica Neue Light"/>
              </a:rPr>
              <a:t>lo </a:t>
            </a:r>
            <a:r>
              <a:rPr lang="en-GB" sz="2000">
                <a:solidFill>
                  <a:schemeClr val="dk1"/>
                </a:solidFill>
                <a:latin typeface="Helvetica Neue Light"/>
                <a:ea typeface="Helvetica Neue Light"/>
                <a:cs typeface="Helvetica Neue Light"/>
                <a:sym typeface="Helvetica Neue Light"/>
              </a:rPr>
              <a:t>cual permite adherir el archivo para subirlo luego al repositorio. También se puede usar </a:t>
            </a:r>
            <a:r>
              <a:rPr b="1" i="1" lang="en-GB" sz="2000">
                <a:solidFill>
                  <a:schemeClr val="dk1"/>
                </a:solidFill>
                <a:latin typeface="Helvetica Neue"/>
                <a:ea typeface="Helvetica Neue"/>
                <a:cs typeface="Helvetica Neue"/>
                <a:sym typeface="Helvetica Neue"/>
              </a:rPr>
              <a:t>git add .</a:t>
            </a:r>
            <a:r>
              <a:rPr i="1" lang="en-GB" sz="2000">
                <a:solidFill>
                  <a:schemeClr val="dk1"/>
                </a:solidFill>
                <a:latin typeface="Helvetica Neue Light"/>
                <a:ea typeface="Helvetica Neue Light"/>
                <a:cs typeface="Helvetica Neue Light"/>
                <a:sym typeface="Helvetica Neue Light"/>
              </a:rPr>
              <a:t> </a:t>
            </a:r>
            <a:r>
              <a:rPr lang="en-GB" sz="2000">
                <a:solidFill>
                  <a:schemeClr val="dk1"/>
                </a:solidFill>
                <a:latin typeface="Helvetica Neue Light"/>
                <a:ea typeface="Helvetica Neue Light"/>
                <a:cs typeface="Helvetica Neue Light"/>
                <a:sym typeface="Helvetica Neue Light"/>
              </a:rPr>
              <a:t>que adhiere todos los archivos nuevos.</a:t>
            </a:r>
            <a:endParaRPr sz="2000">
              <a:solidFill>
                <a:schemeClr val="dk1"/>
              </a:solidFill>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t/>
            </a:r>
            <a:endParaRPr sz="2000">
              <a:solidFill>
                <a:schemeClr val="dk1"/>
              </a:solidFill>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rPr lang="en-GB" sz="2000">
                <a:solidFill>
                  <a:schemeClr val="dk1"/>
                </a:solidFill>
                <a:latin typeface="Helvetica Neue Light"/>
                <a:ea typeface="Helvetica Neue Light"/>
                <a:cs typeface="Helvetica Neue Light"/>
                <a:sym typeface="Helvetica Neue Light"/>
              </a:rPr>
              <a:t>Para verificar si funciono, nuevamente utilizamos </a:t>
            </a:r>
            <a:r>
              <a:rPr b="1" i="1" lang="en-GB" sz="2000">
                <a:solidFill>
                  <a:schemeClr val="dk1"/>
                </a:solidFill>
                <a:latin typeface="Helvetica Neue"/>
                <a:ea typeface="Helvetica Neue"/>
                <a:cs typeface="Helvetica Neue"/>
                <a:sym typeface="Helvetica Neue"/>
              </a:rPr>
              <a:t>git status</a:t>
            </a:r>
            <a:r>
              <a:rPr i="1" lang="en-GB" sz="2000">
                <a:solidFill>
                  <a:schemeClr val="dk1"/>
                </a:solidFill>
                <a:latin typeface="Helvetica Neue Light"/>
                <a:ea typeface="Helvetica Neue Light"/>
                <a:cs typeface="Helvetica Neue Light"/>
                <a:sym typeface="Helvetica Neue Light"/>
              </a:rPr>
              <a:t>.</a:t>
            </a:r>
            <a:endParaRPr i="1" sz="2000">
              <a:solidFill>
                <a:srgbClr val="1C3643"/>
              </a:solidFill>
              <a:latin typeface="Helvetica Neue Light"/>
              <a:ea typeface="Helvetica Neue Light"/>
              <a:cs typeface="Helvetica Neue Light"/>
              <a:sym typeface="Helvetica Neue Ligh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30"/>
          <p:cNvSpPr txBox="1"/>
          <p:nvPr/>
        </p:nvSpPr>
        <p:spPr>
          <a:xfrm>
            <a:off x="196475" y="1009175"/>
            <a:ext cx="4184100" cy="3600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GB">
                <a:solidFill>
                  <a:schemeClr val="dk1"/>
                </a:solidFill>
                <a:latin typeface="Helvetica Neue"/>
                <a:ea typeface="Helvetica Neue"/>
                <a:cs typeface="Helvetica Neue"/>
                <a:sym typeface="Helvetica Neue"/>
              </a:rPr>
              <a:t>Metaetiquetas de descripción:</a:t>
            </a:r>
            <a:r>
              <a:rPr lang="en-GB">
                <a:solidFill>
                  <a:schemeClr val="dk1"/>
                </a:solidFill>
                <a:latin typeface="Helvetica Neue Light"/>
                <a:ea typeface="Helvetica Neue Light"/>
                <a:cs typeface="Helvetica Neue Light"/>
                <a:sym typeface="Helvetica Neue Light"/>
              </a:rPr>
              <a:t> ofrece a Google y a otros buscadores un resumen del contenido de la misma.</a:t>
            </a:r>
            <a:endParaRPr>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chemeClr val="dk1"/>
              </a:buClr>
              <a:buSzPts val="2000"/>
              <a:buFont typeface="Arial"/>
              <a:buNone/>
            </a:pPr>
            <a:r>
              <a:t/>
            </a:r>
            <a:endParaRPr>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chemeClr val="dk1"/>
              </a:buClr>
              <a:buSzPts val="2000"/>
              <a:buFont typeface="Arial"/>
              <a:buNone/>
            </a:pPr>
            <a:r>
              <a:rPr b="1" lang="en-GB">
                <a:solidFill>
                  <a:schemeClr val="dk1"/>
                </a:solidFill>
                <a:latin typeface="Helvetica Neue"/>
                <a:ea typeface="Helvetica Neue"/>
                <a:cs typeface="Helvetica Neue"/>
                <a:sym typeface="Helvetica Neue"/>
              </a:rPr>
              <a:t>Ruta de exploración:</a:t>
            </a:r>
            <a:r>
              <a:rPr lang="en-GB">
                <a:solidFill>
                  <a:schemeClr val="dk1"/>
                </a:solidFill>
                <a:latin typeface="Helvetica Neue Light"/>
                <a:ea typeface="Helvetica Neue Light"/>
                <a:cs typeface="Helvetica Neue Light"/>
                <a:sym typeface="Helvetica Neue Light"/>
              </a:rPr>
              <a:t> es una fila de enlaces internos, situada en la parte superior o inferior de una página, que permite a los visitantes volver rápidamente a una sección anterior, o a la página de inicio.</a:t>
            </a:r>
            <a:endParaRPr>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chemeClr val="dk1"/>
              </a:buClr>
              <a:buSzPts val="2000"/>
              <a:buFont typeface="Arial"/>
              <a:buNone/>
            </a:pPr>
            <a:r>
              <a:t/>
            </a:r>
            <a:endParaRPr>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chemeClr val="dk1"/>
              </a:buClr>
              <a:buSzPts val="2000"/>
              <a:buFont typeface="Arial"/>
              <a:buNone/>
            </a:pPr>
            <a:r>
              <a:rPr b="1" lang="en-GB">
                <a:solidFill>
                  <a:schemeClr val="dk1"/>
                </a:solidFill>
                <a:latin typeface="Helvetica Neue"/>
                <a:ea typeface="Helvetica Neue"/>
                <a:cs typeface="Helvetica Neue"/>
                <a:sym typeface="Helvetica Neue"/>
              </a:rPr>
              <a:t>M</a:t>
            </a:r>
            <a:r>
              <a:rPr b="1" lang="en-GB">
                <a:solidFill>
                  <a:schemeClr val="dk1"/>
                </a:solidFill>
                <a:latin typeface="Helvetica Neue"/>
                <a:ea typeface="Helvetica Neue"/>
                <a:cs typeface="Helvetica Neue"/>
                <a:sym typeface="Helvetica Neue"/>
              </a:rPr>
              <a:t>apa de sitio:</a:t>
            </a:r>
            <a:r>
              <a:rPr lang="en-GB">
                <a:solidFill>
                  <a:schemeClr val="dk1"/>
                </a:solidFill>
                <a:latin typeface="Helvetica Neue Light"/>
                <a:ea typeface="Helvetica Neue Light"/>
                <a:cs typeface="Helvetica Neue Light"/>
                <a:sym typeface="Helvetica Neue Light"/>
              </a:rPr>
              <a:t> es una página sencilla de un sitio web que muestra su estructura, y normalmente consiste en una lista jerárquica de las páginas que se incluyen en éste. </a:t>
            </a:r>
            <a:endParaRPr>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chemeClr val="dk1"/>
              </a:buClr>
              <a:buSzPts val="2000"/>
              <a:buFont typeface="Arial"/>
              <a:buNone/>
            </a:pPr>
            <a:r>
              <a:t/>
            </a:r>
            <a:endParaRPr>
              <a:solidFill>
                <a:schemeClr val="dk1"/>
              </a:solidFill>
              <a:latin typeface="Helvetica Neue Light"/>
              <a:ea typeface="Helvetica Neue Light"/>
              <a:cs typeface="Helvetica Neue Light"/>
              <a:sym typeface="Helvetica Neue Light"/>
            </a:endParaRPr>
          </a:p>
        </p:txBody>
      </p:sp>
      <p:sp>
        <p:nvSpPr>
          <p:cNvPr id="137" name="Google Shape;137;p30"/>
          <p:cNvSpPr txBox="1"/>
          <p:nvPr/>
        </p:nvSpPr>
        <p:spPr>
          <a:xfrm>
            <a:off x="196487" y="-23325"/>
            <a:ext cx="8423100" cy="989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500"/>
              <a:buFont typeface="Arial"/>
              <a:buNone/>
            </a:pPr>
            <a:r>
              <a:rPr i="1" lang="en-GB" sz="4500">
                <a:latin typeface="Anton"/>
                <a:ea typeface="Anton"/>
                <a:cs typeface="Anton"/>
                <a:sym typeface="Anton"/>
              </a:rPr>
              <a:t>GLOSARIO:</a:t>
            </a:r>
            <a:endParaRPr i="1" sz="4500">
              <a:latin typeface="Anton"/>
              <a:ea typeface="Anton"/>
              <a:cs typeface="Anton"/>
              <a:sym typeface="Anton"/>
            </a:endParaRPr>
          </a:p>
          <a:p>
            <a:pPr indent="0" lvl="0" marL="0" marR="0" rtl="0" algn="l">
              <a:lnSpc>
                <a:spcPct val="100000"/>
              </a:lnSpc>
              <a:spcBef>
                <a:spcPts val="0"/>
              </a:spcBef>
              <a:spcAft>
                <a:spcPts val="0"/>
              </a:spcAft>
              <a:buClr>
                <a:srgbClr val="000000"/>
              </a:buClr>
              <a:buSzPts val="4500"/>
              <a:buFont typeface="Arial"/>
              <a:buNone/>
            </a:pPr>
            <a:r>
              <a:rPr i="1" lang="en-GB" sz="2000">
                <a:latin typeface="Anton"/>
                <a:ea typeface="Anton"/>
                <a:cs typeface="Anton"/>
                <a:sym typeface="Anton"/>
              </a:rPr>
              <a:t>Clase 13</a:t>
            </a:r>
            <a:endParaRPr i="1" sz="2000">
              <a:latin typeface="Anton"/>
              <a:ea typeface="Anton"/>
              <a:cs typeface="Anton"/>
              <a:sym typeface="Anton"/>
            </a:endParaRPr>
          </a:p>
        </p:txBody>
      </p:sp>
      <p:pic>
        <p:nvPicPr>
          <p:cNvPr id="138" name="Google Shape;138;p30"/>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139" name="Google Shape;139;p30"/>
          <p:cNvSpPr txBox="1"/>
          <p:nvPr/>
        </p:nvSpPr>
        <p:spPr>
          <a:xfrm>
            <a:off x="4692275" y="1009175"/>
            <a:ext cx="4266300" cy="3600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2000"/>
              <a:buFont typeface="Arial"/>
              <a:buNone/>
            </a:pPr>
            <a:r>
              <a:rPr b="1" lang="en-GB" sz="1300">
                <a:solidFill>
                  <a:schemeClr val="dk1"/>
                </a:solidFill>
                <a:latin typeface="Helvetica Neue"/>
                <a:ea typeface="Helvetica Neue"/>
                <a:cs typeface="Helvetica Neue"/>
                <a:sym typeface="Helvetica Neue"/>
              </a:rPr>
              <a:t>Seguridad:</a:t>
            </a:r>
            <a:r>
              <a:rPr lang="en-GB" sz="1300">
                <a:solidFill>
                  <a:schemeClr val="dk1"/>
                </a:solidFill>
                <a:latin typeface="Helvetica Neue Light"/>
                <a:ea typeface="Helvetica Neue Light"/>
                <a:cs typeface="Helvetica Neue Light"/>
                <a:sym typeface="Helvetica Neue Light"/>
              </a:rPr>
              <a:t> es la acción o práctica de proteger sitios web del acceso, uso, modificación, destrucción o interrupción no autorizados. </a:t>
            </a:r>
            <a:endParaRPr sz="1300">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None/>
            </a:pPr>
            <a:r>
              <a:t/>
            </a:r>
            <a:endParaRPr b="1" sz="1300">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None/>
            </a:pPr>
            <a:r>
              <a:rPr b="1" lang="en-GB" sz="1300">
                <a:solidFill>
                  <a:schemeClr val="dk1"/>
                </a:solidFill>
                <a:latin typeface="Helvetica Neue"/>
                <a:ea typeface="Helvetica Neue"/>
                <a:cs typeface="Helvetica Neue"/>
                <a:sym typeface="Helvetica Neue"/>
              </a:rPr>
              <a:t>SVG: </a:t>
            </a:r>
            <a:r>
              <a:rPr lang="en-GB" sz="1300">
                <a:solidFill>
                  <a:schemeClr val="dk1"/>
                </a:solidFill>
                <a:latin typeface="Helvetica Neue Light"/>
                <a:ea typeface="Helvetica Neue Light"/>
                <a:cs typeface="Helvetica Neue Light"/>
                <a:sym typeface="Helvetica Neue Light"/>
              </a:rPr>
              <a:t>es una imagen vectorial en formato XML, que funciona muy bien para los logotipos, iconos, texto e imágenes sencillas.</a:t>
            </a:r>
            <a:endParaRPr sz="1300">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chemeClr val="dk1"/>
              </a:buClr>
              <a:buSzPts val="2000"/>
              <a:buFont typeface="Arial"/>
              <a:buNone/>
            </a:pPr>
            <a:r>
              <a:t/>
            </a:r>
            <a:endParaRPr>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chemeClr val="dk1"/>
              </a:buClr>
              <a:buSzPts val="2000"/>
              <a:buFont typeface="Arial"/>
              <a:buNone/>
            </a:pPr>
            <a:r>
              <a:rPr b="1" lang="en-GB">
                <a:solidFill>
                  <a:schemeClr val="dk1"/>
                </a:solidFill>
                <a:latin typeface="Helvetica Neue"/>
                <a:ea typeface="Helvetica Neue"/>
                <a:cs typeface="Helvetica Neue"/>
                <a:sym typeface="Helvetica Neue"/>
              </a:rPr>
              <a:t>SEO: </a:t>
            </a:r>
            <a:r>
              <a:rPr lang="en-GB">
                <a:solidFill>
                  <a:schemeClr val="dk1"/>
                </a:solidFill>
                <a:latin typeface="Helvetica Neue Light"/>
                <a:ea typeface="Helvetica Neue Light"/>
                <a:cs typeface="Helvetica Neue Light"/>
                <a:sym typeface="Helvetica Neue Light"/>
              </a:rPr>
              <a:t>significa “Search Engine Optimization”, es decir, Optimización de Motores de Búsqueda. El objetivo general del SEO es mejorar la posición de un sitio web, en los motores de búsqueda.</a:t>
            </a:r>
            <a:endParaRPr>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chemeClr val="dk1"/>
              </a:buClr>
              <a:buSzPts val="2000"/>
              <a:buFont typeface="Arial"/>
              <a:buNone/>
            </a:pPr>
            <a:r>
              <a:t/>
            </a:r>
            <a:endParaRPr>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chemeClr val="dk1"/>
              </a:buClr>
              <a:buSzPts val="2000"/>
              <a:buFont typeface="Arial"/>
              <a:buNone/>
            </a:pPr>
            <a:r>
              <a:rPr b="1" lang="en-GB">
                <a:solidFill>
                  <a:schemeClr val="dk1"/>
                </a:solidFill>
                <a:latin typeface="Helvetica Neue"/>
                <a:ea typeface="Helvetica Neue"/>
                <a:cs typeface="Helvetica Neue"/>
                <a:sym typeface="Helvetica Neue"/>
              </a:rPr>
              <a:t>Metaetiquetas de descripción:</a:t>
            </a:r>
            <a:r>
              <a:rPr lang="en-GB">
                <a:solidFill>
                  <a:schemeClr val="dk1"/>
                </a:solidFill>
                <a:latin typeface="Helvetica Neue Light"/>
                <a:ea typeface="Helvetica Neue Light"/>
                <a:cs typeface="Helvetica Neue Light"/>
                <a:sym typeface="Helvetica Neue Light"/>
              </a:rPr>
              <a:t> ofrece a Google y a otros buscadores un resumen del contenido de la misma.</a:t>
            </a:r>
            <a:endParaRPr>
              <a:solidFill>
                <a:schemeClr val="dk1"/>
              </a:solidFill>
              <a:latin typeface="Helvetica Neue Light"/>
              <a:ea typeface="Helvetica Neue Light"/>
              <a:cs typeface="Helvetica Neue Light"/>
              <a:sym typeface="Helvetica Neue Light"/>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6" name="Shape 606"/>
        <p:cNvGrpSpPr/>
        <p:nvPr/>
      </p:nvGrpSpPr>
      <p:grpSpPr>
        <a:xfrm>
          <a:off x="0" y="0"/>
          <a:ext cx="0" cy="0"/>
          <a:chOff x="0" y="0"/>
          <a:chExt cx="0" cy="0"/>
        </a:xfrm>
      </p:grpSpPr>
      <p:pic>
        <p:nvPicPr>
          <p:cNvPr id="607" name="Google Shape;607;p84"/>
          <p:cNvPicPr preferRelativeResize="0"/>
          <p:nvPr/>
        </p:nvPicPr>
        <p:blipFill>
          <a:blip r:embed="rId3">
            <a:alphaModFix/>
          </a:blip>
          <a:stretch>
            <a:fillRect/>
          </a:stretch>
        </p:blipFill>
        <p:spPr>
          <a:xfrm>
            <a:off x="7567925" y="4659625"/>
            <a:ext cx="1186526" cy="330675"/>
          </a:xfrm>
          <a:prstGeom prst="rect">
            <a:avLst/>
          </a:prstGeom>
          <a:noFill/>
          <a:ln>
            <a:noFill/>
          </a:ln>
        </p:spPr>
      </p:pic>
      <p:graphicFrame>
        <p:nvGraphicFramePr>
          <p:cNvPr id="608" name="Google Shape;608;p84"/>
          <p:cNvGraphicFramePr/>
          <p:nvPr/>
        </p:nvGraphicFramePr>
        <p:xfrm>
          <a:off x="432725" y="1608313"/>
          <a:ext cx="3000000" cy="3000000"/>
        </p:xfrm>
        <a:graphic>
          <a:graphicData uri="http://schemas.openxmlformats.org/drawingml/2006/table">
            <a:tbl>
              <a:tblPr>
                <a:noFill/>
                <a:tableStyleId>{8088837B-DAE0-465A-B0A5-F7473DDF5254}</a:tableStyleId>
              </a:tblPr>
              <a:tblGrid>
                <a:gridCol w="8435575"/>
              </a:tblGrid>
              <a:tr h="12700">
                <a:tc>
                  <a:txBody>
                    <a:bodyPr/>
                    <a:lstStyle/>
                    <a:p>
                      <a:pPr indent="0" lvl="0" marL="0" rtl="0" algn="l">
                        <a:spcBef>
                          <a:spcPts val="0"/>
                        </a:spcBef>
                        <a:spcAft>
                          <a:spcPts val="0"/>
                        </a:spcAft>
                        <a:buNone/>
                      </a:pPr>
                      <a:r>
                        <a:rPr lang="en-GB" sz="1600">
                          <a:solidFill>
                            <a:srgbClr val="00FF00"/>
                          </a:solidFill>
                          <a:highlight>
                            <a:schemeClr val="dk1"/>
                          </a:highlight>
                          <a:latin typeface="Didact Gothic"/>
                          <a:ea typeface="Didact Gothic"/>
                          <a:cs typeface="Didact Gothic"/>
                          <a:sym typeface="Didact Gothic"/>
                        </a:rPr>
                        <a:t>john@MyShopSolutions</a:t>
                      </a:r>
                      <a:r>
                        <a:rPr lang="en-GB" sz="1600">
                          <a:solidFill>
                            <a:srgbClr val="FF00FF"/>
                          </a:solidFill>
                          <a:highlight>
                            <a:schemeClr val="dk1"/>
                          </a:highlight>
                          <a:latin typeface="Didact Gothic"/>
                          <a:ea typeface="Didact Gothic"/>
                          <a:cs typeface="Didact Gothic"/>
                          <a:sym typeface="Didact Gothic"/>
                        </a:rPr>
                        <a:t> :~</a:t>
                      </a:r>
                      <a:r>
                        <a:rPr lang="en-GB" sz="1600">
                          <a:solidFill>
                            <a:srgbClr val="FFFF00"/>
                          </a:solidFill>
                          <a:highlight>
                            <a:schemeClr val="dk1"/>
                          </a:highlight>
                          <a:latin typeface="Didact Gothic"/>
                          <a:ea typeface="Didact Gothic"/>
                          <a:cs typeface="Didact Gothic"/>
                          <a:sym typeface="Didact Gothic"/>
                        </a:rPr>
                        <a:t>/Documents/Proyectos_Coder/mi_repositorio</a:t>
                      </a:r>
                      <a:r>
                        <a:rPr lang="en-GB" sz="1600">
                          <a:solidFill>
                            <a:srgbClr val="F3F3F3"/>
                          </a:solidFill>
                          <a:highlight>
                            <a:schemeClr val="dk1"/>
                          </a:highlight>
                          <a:latin typeface="Didact Gothic"/>
                          <a:ea typeface="Didact Gothic"/>
                          <a:cs typeface="Didact Gothic"/>
                          <a:sym typeface="Didact Gothic"/>
                        </a:rPr>
                        <a:t>$</a:t>
                      </a:r>
                      <a:r>
                        <a:rPr lang="en-GB" sz="1800">
                          <a:solidFill>
                            <a:srgbClr val="F3F3F3"/>
                          </a:solidFill>
                          <a:highlight>
                            <a:srgbClr val="000000"/>
                          </a:highlight>
                          <a:latin typeface="Didact Gothic"/>
                          <a:ea typeface="Didact Gothic"/>
                          <a:cs typeface="Didact Gothic"/>
                          <a:sym typeface="Didact Gothic"/>
                        </a:rPr>
                        <a:t> git add index.html</a:t>
                      </a:r>
                      <a:endParaRPr sz="1800">
                        <a:solidFill>
                          <a:srgbClr val="F3F3F3"/>
                        </a:solidFill>
                        <a:highlight>
                          <a:srgbClr val="000000"/>
                        </a:highlight>
                        <a:latin typeface="Didact Gothic"/>
                        <a:ea typeface="Didact Gothic"/>
                        <a:cs typeface="Didact Gothic"/>
                        <a:sym typeface="Didact Gothic"/>
                      </a:endParaRPr>
                    </a:p>
                    <a:p>
                      <a:pPr indent="0" lvl="0" marL="0" rtl="0" algn="l">
                        <a:spcBef>
                          <a:spcPts val="0"/>
                        </a:spcBef>
                        <a:spcAft>
                          <a:spcPts val="0"/>
                        </a:spcAft>
                        <a:buNone/>
                      </a:pPr>
                      <a:r>
                        <a:rPr lang="en-GB" sz="1600">
                          <a:solidFill>
                            <a:srgbClr val="00FF00"/>
                          </a:solidFill>
                          <a:highlight>
                            <a:schemeClr val="dk1"/>
                          </a:highlight>
                          <a:latin typeface="Didact Gothic"/>
                          <a:ea typeface="Didact Gothic"/>
                          <a:cs typeface="Didact Gothic"/>
                          <a:sym typeface="Didact Gothic"/>
                        </a:rPr>
                        <a:t>john@MyShopSolutions</a:t>
                      </a:r>
                      <a:r>
                        <a:rPr lang="en-GB" sz="1600">
                          <a:solidFill>
                            <a:srgbClr val="FF00FF"/>
                          </a:solidFill>
                          <a:highlight>
                            <a:schemeClr val="dk1"/>
                          </a:highlight>
                          <a:latin typeface="Didact Gothic"/>
                          <a:ea typeface="Didact Gothic"/>
                          <a:cs typeface="Didact Gothic"/>
                          <a:sym typeface="Didact Gothic"/>
                        </a:rPr>
                        <a:t> :~</a:t>
                      </a:r>
                      <a:r>
                        <a:rPr lang="en-GB" sz="1600">
                          <a:solidFill>
                            <a:srgbClr val="FFFF00"/>
                          </a:solidFill>
                          <a:highlight>
                            <a:schemeClr val="dk1"/>
                          </a:highlight>
                          <a:latin typeface="Didact Gothic"/>
                          <a:ea typeface="Didact Gothic"/>
                          <a:cs typeface="Didact Gothic"/>
                          <a:sym typeface="Didact Gothic"/>
                        </a:rPr>
                        <a:t>/Documents/Proyectos_Coder/mi_repositorio</a:t>
                      </a:r>
                      <a:r>
                        <a:rPr lang="en-GB" sz="1600">
                          <a:solidFill>
                            <a:srgbClr val="F3F3F3"/>
                          </a:solidFill>
                          <a:highlight>
                            <a:schemeClr val="dk1"/>
                          </a:highlight>
                          <a:latin typeface="Didact Gothic"/>
                          <a:ea typeface="Didact Gothic"/>
                          <a:cs typeface="Didact Gothic"/>
                          <a:sym typeface="Didact Gothic"/>
                        </a:rPr>
                        <a:t>$</a:t>
                      </a:r>
                      <a:r>
                        <a:rPr lang="en-GB" sz="1800">
                          <a:solidFill>
                            <a:srgbClr val="F3F3F3"/>
                          </a:solidFill>
                          <a:highlight>
                            <a:srgbClr val="000000"/>
                          </a:highlight>
                          <a:latin typeface="Didact Gothic"/>
                          <a:ea typeface="Didact Gothic"/>
                          <a:cs typeface="Didact Gothic"/>
                          <a:sym typeface="Didact Gothic"/>
                        </a:rPr>
                        <a:t> git status</a:t>
                      </a:r>
                      <a:br>
                        <a:rPr lang="en-GB" sz="1800">
                          <a:solidFill>
                            <a:srgbClr val="F3F3F3"/>
                          </a:solidFill>
                          <a:highlight>
                            <a:srgbClr val="000000"/>
                          </a:highlight>
                          <a:latin typeface="Didact Gothic"/>
                          <a:ea typeface="Didact Gothic"/>
                          <a:cs typeface="Didact Gothic"/>
                          <a:sym typeface="Didact Gothic"/>
                        </a:rPr>
                      </a:br>
                      <a:r>
                        <a:rPr lang="en-GB" sz="1800">
                          <a:solidFill>
                            <a:srgbClr val="F3F3F3"/>
                          </a:solidFill>
                          <a:highlight>
                            <a:srgbClr val="000000"/>
                          </a:highlight>
                          <a:latin typeface="Didact Gothic"/>
                          <a:ea typeface="Didact Gothic"/>
                          <a:cs typeface="Didact Gothic"/>
                          <a:sym typeface="Didact Gothic"/>
                        </a:rPr>
                        <a:t>On branch master</a:t>
                      </a:r>
                      <a:endParaRPr sz="1800">
                        <a:solidFill>
                          <a:srgbClr val="F3F3F3"/>
                        </a:solidFill>
                        <a:highlight>
                          <a:srgbClr val="000000"/>
                        </a:highlight>
                        <a:latin typeface="Didact Gothic"/>
                        <a:ea typeface="Didact Gothic"/>
                        <a:cs typeface="Didact Gothic"/>
                        <a:sym typeface="Didact Gothic"/>
                      </a:endParaRPr>
                    </a:p>
                    <a:p>
                      <a:pPr indent="0" lvl="0" marL="0" rtl="0" algn="l">
                        <a:spcBef>
                          <a:spcPts val="0"/>
                        </a:spcBef>
                        <a:spcAft>
                          <a:spcPts val="0"/>
                        </a:spcAft>
                        <a:buNone/>
                      </a:pPr>
                      <a:r>
                        <a:t/>
                      </a:r>
                      <a:endParaRPr sz="1800">
                        <a:solidFill>
                          <a:srgbClr val="F3F3F3"/>
                        </a:solidFill>
                        <a:highlight>
                          <a:srgbClr val="000000"/>
                        </a:highlight>
                        <a:latin typeface="Didact Gothic"/>
                        <a:ea typeface="Didact Gothic"/>
                        <a:cs typeface="Didact Gothic"/>
                        <a:sym typeface="Didact Gothic"/>
                      </a:endParaRPr>
                    </a:p>
                    <a:p>
                      <a:pPr indent="0" lvl="0" marL="0" rtl="0" algn="l">
                        <a:spcBef>
                          <a:spcPts val="0"/>
                        </a:spcBef>
                        <a:spcAft>
                          <a:spcPts val="0"/>
                        </a:spcAft>
                        <a:buNone/>
                      </a:pPr>
                      <a:r>
                        <a:rPr lang="en-GB" sz="1800">
                          <a:solidFill>
                            <a:srgbClr val="F3F3F3"/>
                          </a:solidFill>
                          <a:highlight>
                            <a:srgbClr val="000000"/>
                          </a:highlight>
                          <a:latin typeface="Didact Gothic"/>
                          <a:ea typeface="Didact Gothic"/>
                          <a:cs typeface="Didact Gothic"/>
                          <a:sym typeface="Didact Gothic"/>
                        </a:rPr>
                        <a:t>No commits yet</a:t>
                      </a:r>
                      <a:endParaRPr sz="1800">
                        <a:solidFill>
                          <a:srgbClr val="F3F3F3"/>
                        </a:solidFill>
                        <a:highlight>
                          <a:srgbClr val="000000"/>
                        </a:highlight>
                        <a:latin typeface="Didact Gothic"/>
                        <a:ea typeface="Didact Gothic"/>
                        <a:cs typeface="Didact Gothic"/>
                        <a:sym typeface="Didact Gothic"/>
                      </a:endParaRPr>
                    </a:p>
                    <a:p>
                      <a:pPr indent="0" lvl="0" marL="0" rtl="0" algn="l">
                        <a:spcBef>
                          <a:spcPts val="0"/>
                        </a:spcBef>
                        <a:spcAft>
                          <a:spcPts val="0"/>
                        </a:spcAft>
                        <a:buNone/>
                      </a:pPr>
                      <a:r>
                        <a:t/>
                      </a:r>
                      <a:endParaRPr sz="1800">
                        <a:solidFill>
                          <a:srgbClr val="F3F3F3"/>
                        </a:solidFill>
                        <a:highlight>
                          <a:srgbClr val="000000"/>
                        </a:highlight>
                        <a:latin typeface="Didact Gothic"/>
                        <a:ea typeface="Didact Gothic"/>
                        <a:cs typeface="Didact Gothic"/>
                        <a:sym typeface="Didact Gothic"/>
                      </a:endParaRPr>
                    </a:p>
                    <a:p>
                      <a:pPr indent="0" lvl="0" marL="0" rtl="0" algn="l">
                        <a:spcBef>
                          <a:spcPts val="0"/>
                        </a:spcBef>
                        <a:spcAft>
                          <a:spcPts val="0"/>
                        </a:spcAft>
                        <a:buNone/>
                      </a:pPr>
                      <a:r>
                        <a:rPr lang="en-GB" sz="1800">
                          <a:solidFill>
                            <a:srgbClr val="F3F3F3"/>
                          </a:solidFill>
                          <a:highlight>
                            <a:srgbClr val="000000"/>
                          </a:highlight>
                          <a:latin typeface="Didact Gothic"/>
                          <a:ea typeface="Didact Gothic"/>
                          <a:cs typeface="Didact Gothic"/>
                          <a:sym typeface="Didact Gothic"/>
                        </a:rPr>
                        <a:t>Changes to be committed:</a:t>
                      </a:r>
                      <a:endParaRPr sz="1800">
                        <a:solidFill>
                          <a:srgbClr val="F3F3F3"/>
                        </a:solidFill>
                        <a:highlight>
                          <a:srgbClr val="000000"/>
                        </a:highlight>
                        <a:latin typeface="Didact Gothic"/>
                        <a:ea typeface="Didact Gothic"/>
                        <a:cs typeface="Didact Gothic"/>
                        <a:sym typeface="Didact Gothic"/>
                      </a:endParaRPr>
                    </a:p>
                    <a:p>
                      <a:pPr indent="0" lvl="0" marL="0" rtl="0" algn="l">
                        <a:spcBef>
                          <a:spcPts val="0"/>
                        </a:spcBef>
                        <a:spcAft>
                          <a:spcPts val="0"/>
                        </a:spcAft>
                        <a:buNone/>
                      </a:pPr>
                      <a:r>
                        <a:rPr lang="en-GB" sz="1800">
                          <a:solidFill>
                            <a:srgbClr val="F3F3F3"/>
                          </a:solidFill>
                          <a:highlight>
                            <a:srgbClr val="000000"/>
                          </a:highlight>
                          <a:latin typeface="Didact Gothic"/>
                          <a:ea typeface="Didact Gothic"/>
                          <a:cs typeface="Didact Gothic"/>
                          <a:sym typeface="Didact Gothic"/>
                        </a:rPr>
                        <a:t>  (use "git rm --cached &lt;file&gt;..." to unstage)</a:t>
                      </a:r>
                      <a:endParaRPr sz="1800">
                        <a:solidFill>
                          <a:srgbClr val="F3F3F3"/>
                        </a:solidFill>
                        <a:highlight>
                          <a:srgbClr val="000000"/>
                        </a:highlight>
                        <a:latin typeface="Didact Gothic"/>
                        <a:ea typeface="Didact Gothic"/>
                        <a:cs typeface="Didact Gothic"/>
                        <a:sym typeface="Didact Gothic"/>
                      </a:endParaRPr>
                    </a:p>
                    <a:p>
                      <a:pPr indent="0" lvl="0" marL="0" rtl="0" algn="l">
                        <a:spcBef>
                          <a:spcPts val="0"/>
                        </a:spcBef>
                        <a:spcAft>
                          <a:spcPts val="0"/>
                        </a:spcAft>
                        <a:buNone/>
                      </a:pPr>
                      <a:r>
                        <a:t/>
                      </a:r>
                      <a:endParaRPr sz="1800">
                        <a:solidFill>
                          <a:srgbClr val="F3F3F3"/>
                        </a:solidFill>
                        <a:highlight>
                          <a:srgbClr val="000000"/>
                        </a:highlight>
                        <a:latin typeface="Didact Gothic"/>
                        <a:ea typeface="Didact Gothic"/>
                        <a:cs typeface="Didact Gothic"/>
                        <a:sym typeface="Didact Gothic"/>
                      </a:endParaRPr>
                    </a:p>
                    <a:p>
                      <a:pPr indent="0" lvl="0" marL="0" rtl="0" algn="l">
                        <a:spcBef>
                          <a:spcPts val="0"/>
                        </a:spcBef>
                        <a:spcAft>
                          <a:spcPts val="0"/>
                        </a:spcAft>
                        <a:buNone/>
                      </a:pPr>
                      <a:r>
                        <a:rPr lang="en-GB" sz="1800">
                          <a:solidFill>
                            <a:srgbClr val="F3F3F3"/>
                          </a:solidFill>
                          <a:highlight>
                            <a:srgbClr val="000000"/>
                          </a:highlight>
                          <a:latin typeface="Didact Gothic"/>
                          <a:ea typeface="Didact Gothic"/>
                          <a:cs typeface="Didact Gothic"/>
                          <a:sym typeface="Didact Gothic"/>
                        </a:rPr>
                        <a:t>     </a:t>
                      </a:r>
                      <a:r>
                        <a:rPr lang="en-GB" sz="1800">
                          <a:solidFill>
                            <a:srgbClr val="6AA84F"/>
                          </a:solidFill>
                          <a:highlight>
                            <a:srgbClr val="000000"/>
                          </a:highlight>
                          <a:latin typeface="Didact Gothic"/>
                          <a:ea typeface="Didact Gothic"/>
                          <a:cs typeface="Didact Gothic"/>
                          <a:sym typeface="Didact Gothic"/>
                        </a:rPr>
                        <a:t>   new file:   index.html</a:t>
                      </a:r>
                      <a:endParaRPr sz="1800">
                        <a:solidFill>
                          <a:srgbClr val="F3F3F3"/>
                        </a:solidFill>
                        <a:highlight>
                          <a:srgbClr val="000000"/>
                        </a:highlight>
                        <a:latin typeface="Didact Gothic"/>
                        <a:ea typeface="Didact Gothic"/>
                        <a:cs typeface="Didact Gothic"/>
                        <a:sym typeface="Didact Gothic"/>
                      </a:endParaRPr>
                    </a:p>
                  </a:txBody>
                  <a:tcPr marT="63500" marB="63500" marR="63500" marL="63500">
                    <a:solidFill>
                      <a:srgbClr val="000000"/>
                    </a:solidFill>
                  </a:tcPr>
                </a:tc>
              </a:tr>
            </a:tbl>
          </a:graphicData>
        </a:graphic>
      </p:graphicFrame>
      <p:sp>
        <p:nvSpPr>
          <p:cNvPr id="609" name="Google Shape;609;p84"/>
          <p:cNvSpPr txBox="1"/>
          <p:nvPr/>
        </p:nvSpPr>
        <p:spPr>
          <a:xfrm>
            <a:off x="643801" y="254525"/>
            <a:ext cx="78564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0"/>
              </a:spcAft>
              <a:buClr>
                <a:schemeClr val="dk1"/>
              </a:buClr>
              <a:buSzPts val="1100"/>
              <a:buFont typeface="Arial"/>
              <a:buNone/>
            </a:pPr>
            <a:r>
              <a:rPr i="1" lang="en-GB" sz="3800">
                <a:solidFill>
                  <a:schemeClr val="dk1"/>
                </a:solidFill>
                <a:latin typeface="Anton"/>
                <a:ea typeface="Anton"/>
                <a:cs typeface="Anton"/>
                <a:sym typeface="Anton"/>
              </a:rPr>
              <a:t>GIT ADD  </a:t>
            </a:r>
            <a:endParaRPr i="1" sz="3800">
              <a:solidFill>
                <a:schemeClr val="dk1"/>
              </a:solidFill>
              <a:latin typeface="Anton"/>
              <a:ea typeface="Anton"/>
              <a:cs typeface="Anton"/>
              <a:sym typeface="Anton"/>
            </a:endParaRPr>
          </a:p>
          <a:p>
            <a:pPr indent="0" lvl="0" marL="0" rtl="0" algn="l">
              <a:lnSpc>
                <a:spcPct val="115000"/>
              </a:lnSpc>
              <a:spcBef>
                <a:spcPts val="2000"/>
              </a:spcBef>
              <a:spcAft>
                <a:spcPts val="1200"/>
              </a:spcAft>
              <a:buClr>
                <a:schemeClr val="dk1"/>
              </a:buClr>
              <a:buSzPts val="1100"/>
              <a:buFont typeface="Arial"/>
              <a:buNone/>
            </a:pPr>
            <a:r>
              <a:t/>
            </a:r>
            <a:endParaRPr i="1" sz="3800">
              <a:solidFill>
                <a:schemeClr val="dk1"/>
              </a:solidFill>
              <a:latin typeface="Anton"/>
              <a:ea typeface="Anton"/>
              <a:cs typeface="Anton"/>
              <a:sym typeface="Anton"/>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3" name="Shape 613"/>
        <p:cNvGrpSpPr/>
        <p:nvPr/>
      </p:nvGrpSpPr>
      <p:grpSpPr>
        <a:xfrm>
          <a:off x="0" y="0"/>
          <a:ext cx="0" cy="0"/>
          <a:chOff x="0" y="0"/>
          <a:chExt cx="0" cy="0"/>
        </a:xfrm>
      </p:grpSpPr>
      <p:pic>
        <p:nvPicPr>
          <p:cNvPr id="614" name="Google Shape;614;p85"/>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615" name="Google Shape;615;p85"/>
          <p:cNvPicPr preferRelativeResize="0"/>
          <p:nvPr/>
        </p:nvPicPr>
        <p:blipFill>
          <a:blip r:embed="rId4">
            <a:alphaModFix/>
          </a:blip>
          <a:stretch>
            <a:fillRect/>
          </a:stretch>
        </p:blipFill>
        <p:spPr>
          <a:xfrm>
            <a:off x="3381750" y="1070415"/>
            <a:ext cx="5358940" cy="3581834"/>
          </a:xfrm>
          <a:prstGeom prst="rect">
            <a:avLst/>
          </a:prstGeom>
          <a:noFill/>
          <a:ln>
            <a:noFill/>
          </a:ln>
        </p:spPr>
      </p:pic>
      <p:cxnSp>
        <p:nvCxnSpPr>
          <p:cNvPr id="616" name="Google Shape;616;p85"/>
          <p:cNvCxnSpPr/>
          <p:nvPr/>
        </p:nvCxnSpPr>
        <p:spPr>
          <a:xfrm>
            <a:off x="2307975" y="2820525"/>
            <a:ext cx="1372500" cy="0"/>
          </a:xfrm>
          <a:prstGeom prst="straightConnector1">
            <a:avLst/>
          </a:prstGeom>
          <a:noFill/>
          <a:ln cap="flat" cmpd="sng" w="28575">
            <a:solidFill>
              <a:srgbClr val="FF0000"/>
            </a:solidFill>
            <a:prstDash val="solid"/>
            <a:round/>
            <a:headEnd len="med" w="med" type="none"/>
            <a:tailEnd len="med" w="med" type="triangle"/>
          </a:ln>
        </p:spPr>
      </p:cxnSp>
      <p:sp>
        <p:nvSpPr>
          <p:cNvPr id="617" name="Google Shape;617;p85"/>
          <p:cNvSpPr txBox="1"/>
          <p:nvPr/>
        </p:nvSpPr>
        <p:spPr>
          <a:xfrm>
            <a:off x="270300" y="2473925"/>
            <a:ext cx="1980600" cy="1261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1800">
                <a:latin typeface="Helvetica Neue Light"/>
                <a:ea typeface="Helvetica Neue Light"/>
                <a:cs typeface="Helvetica Neue Light"/>
                <a:sym typeface="Helvetica Neue Light"/>
              </a:rPr>
              <a:t>Estamos aquí con el </a:t>
            </a:r>
            <a:r>
              <a:rPr b="1" i="1" lang="en-GB" sz="1800">
                <a:latin typeface="Helvetica Neue"/>
                <a:ea typeface="Helvetica Neue"/>
                <a:cs typeface="Helvetica Neue"/>
                <a:sym typeface="Helvetica Neue"/>
              </a:rPr>
              <a:t>index.html </a:t>
            </a:r>
            <a:r>
              <a:rPr lang="en-GB" sz="1800">
                <a:latin typeface="Helvetica Neue Light"/>
                <a:ea typeface="Helvetica Neue Light"/>
                <a:cs typeface="Helvetica Neue Light"/>
                <a:sym typeface="Helvetica Neue Light"/>
              </a:rPr>
              <a:t>adherido.</a:t>
            </a:r>
            <a:endParaRPr sz="1800">
              <a:latin typeface="Helvetica Neue Light"/>
              <a:ea typeface="Helvetica Neue Light"/>
              <a:cs typeface="Helvetica Neue Light"/>
              <a:sym typeface="Helvetica Neue Light"/>
            </a:endParaRPr>
          </a:p>
        </p:txBody>
      </p:sp>
      <p:sp>
        <p:nvSpPr>
          <p:cNvPr id="618" name="Google Shape;618;p85"/>
          <p:cNvSpPr txBox="1"/>
          <p:nvPr/>
        </p:nvSpPr>
        <p:spPr>
          <a:xfrm>
            <a:off x="858600" y="365250"/>
            <a:ext cx="74268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i="1" lang="en-GB" sz="4000">
                <a:latin typeface="Anton"/>
                <a:ea typeface="Anton"/>
                <a:cs typeface="Anton"/>
                <a:sym typeface="Anton"/>
              </a:rPr>
              <a:t>GIT: ¿RECUERDAN LOS 3 ESTADOS?</a:t>
            </a:r>
            <a:endParaRPr i="1" sz="4000">
              <a:latin typeface="Anton"/>
              <a:ea typeface="Anton"/>
              <a:cs typeface="Anton"/>
              <a:sym typeface="Anton"/>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FF00"/>
            </a:gs>
            <a:gs pos="100000">
              <a:srgbClr val="3CEFAB"/>
            </a:gs>
          </a:gsLst>
          <a:lin ang="10800025" scaled="0"/>
        </a:gradFill>
      </p:bgPr>
    </p:bg>
    <p:spTree>
      <p:nvGrpSpPr>
        <p:cNvPr id="622" name="Shape 622"/>
        <p:cNvGrpSpPr/>
        <p:nvPr/>
      </p:nvGrpSpPr>
      <p:grpSpPr>
        <a:xfrm>
          <a:off x="0" y="0"/>
          <a:ext cx="0" cy="0"/>
          <a:chOff x="0" y="0"/>
          <a:chExt cx="0" cy="0"/>
        </a:xfrm>
      </p:grpSpPr>
      <p:sp>
        <p:nvSpPr>
          <p:cNvPr id="623" name="Google Shape;623;p86"/>
          <p:cNvSpPr txBox="1"/>
          <p:nvPr/>
        </p:nvSpPr>
        <p:spPr>
          <a:xfrm>
            <a:off x="1426500" y="2077200"/>
            <a:ext cx="6291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n-GB" sz="3600">
                <a:latin typeface="Anton"/>
                <a:ea typeface="Anton"/>
                <a:cs typeface="Anton"/>
                <a:sym typeface="Anton"/>
              </a:rPr>
              <a:t>¡VAMOS A PRACTICAR LO VISTO!</a:t>
            </a:r>
            <a:endParaRPr b="0" i="1" sz="3600" u="none" cap="none" strike="noStrike">
              <a:solidFill>
                <a:srgbClr val="000000"/>
              </a:solidFill>
              <a:latin typeface="Anton"/>
              <a:ea typeface="Anton"/>
              <a:cs typeface="Anton"/>
              <a:sym typeface="Anton"/>
            </a:endParaRPr>
          </a:p>
        </p:txBody>
      </p:sp>
      <p:pic>
        <p:nvPicPr>
          <p:cNvPr id="624" name="Google Shape;624;p86"/>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625" name="Google Shape;625;p86"/>
          <p:cNvPicPr preferRelativeResize="0"/>
          <p:nvPr/>
        </p:nvPicPr>
        <p:blipFill rotWithShape="1">
          <a:blip r:embed="rId4">
            <a:alphaModFix/>
          </a:blip>
          <a:srcRect b="0" l="0" r="0" t="0"/>
          <a:stretch/>
        </p:blipFill>
        <p:spPr>
          <a:xfrm>
            <a:off x="7120275" y="228143"/>
            <a:ext cx="1634174" cy="639850"/>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9" name="Shape 629"/>
        <p:cNvGrpSpPr/>
        <p:nvPr/>
      </p:nvGrpSpPr>
      <p:grpSpPr>
        <a:xfrm>
          <a:off x="0" y="0"/>
          <a:ext cx="0" cy="0"/>
          <a:chOff x="0" y="0"/>
          <a:chExt cx="0" cy="0"/>
        </a:xfrm>
      </p:grpSpPr>
      <p:pic>
        <p:nvPicPr>
          <p:cNvPr id="630" name="Google Shape;630;p87"/>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631" name="Google Shape;631;p87"/>
          <p:cNvSpPr txBox="1"/>
          <p:nvPr/>
        </p:nvSpPr>
        <p:spPr>
          <a:xfrm>
            <a:off x="643801" y="319750"/>
            <a:ext cx="78564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0"/>
              </a:spcAft>
              <a:buClr>
                <a:schemeClr val="dk1"/>
              </a:buClr>
              <a:buSzPts val="1100"/>
              <a:buFont typeface="Arial"/>
              <a:buNone/>
            </a:pPr>
            <a:r>
              <a:rPr i="1" lang="en-GB" sz="3800">
                <a:solidFill>
                  <a:schemeClr val="dk1"/>
                </a:solidFill>
                <a:latin typeface="Anton"/>
                <a:ea typeface="Anton"/>
                <a:cs typeface="Anton"/>
                <a:sym typeface="Anton"/>
              </a:rPr>
              <a:t>GIT COMMIT</a:t>
            </a:r>
            <a:endParaRPr i="1" sz="3800">
              <a:solidFill>
                <a:schemeClr val="dk1"/>
              </a:solidFill>
              <a:latin typeface="Anton"/>
              <a:ea typeface="Anton"/>
              <a:cs typeface="Anton"/>
              <a:sym typeface="Anton"/>
            </a:endParaRPr>
          </a:p>
          <a:p>
            <a:pPr indent="0" lvl="0" marL="0" rtl="0" algn="l">
              <a:lnSpc>
                <a:spcPct val="115000"/>
              </a:lnSpc>
              <a:spcBef>
                <a:spcPts val="2000"/>
              </a:spcBef>
              <a:spcAft>
                <a:spcPts val="1200"/>
              </a:spcAft>
              <a:buClr>
                <a:schemeClr val="dk1"/>
              </a:buClr>
              <a:buSzPts val="1100"/>
              <a:buFont typeface="Arial"/>
              <a:buNone/>
            </a:pPr>
            <a:r>
              <a:t/>
            </a:r>
            <a:endParaRPr i="1" sz="3800">
              <a:solidFill>
                <a:schemeClr val="dk1"/>
              </a:solidFill>
              <a:latin typeface="Anton"/>
              <a:ea typeface="Anton"/>
              <a:cs typeface="Anton"/>
              <a:sym typeface="Anton"/>
            </a:endParaRPr>
          </a:p>
        </p:txBody>
      </p:sp>
      <p:sp>
        <p:nvSpPr>
          <p:cNvPr id="632" name="Google Shape;632;p87"/>
          <p:cNvSpPr txBox="1"/>
          <p:nvPr/>
        </p:nvSpPr>
        <p:spPr>
          <a:xfrm>
            <a:off x="726050" y="1767400"/>
            <a:ext cx="8028300" cy="2892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GB" sz="1800">
                <a:solidFill>
                  <a:schemeClr val="dk1"/>
                </a:solidFill>
                <a:latin typeface="Helvetica Neue Light"/>
                <a:ea typeface="Helvetica Neue Light"/>
                <a:cs typeface="Helvetica Neue Light"/>
                <a:sym typeface="Helvetica Neue Light"/>
              </a:rPr>
              <a:t>Una vez que nuestros archivos están en el Staging Area debemos pasarlos a nuestro repositorio local y para eso debemos usar el </a:t>
            </a:r>
            <a:r>
              <a:rPr i="1" lang="en-GB" sz="1800">
                <a:solidFill>
                  <a:schemeClr val="dk1"/>
                </a:solidFill>
                <a:latin typeface="Helvetica Neue Light"/>
                <a:ea typeface="Helvetica Neue Light"/>
                <a:cs typeface="Helvetica Neue Light"/>
                <a:sym typeface="Helvetica Neue Light"/>
              </a:rPr>
              <a:t>git commit, </a:t>
            </a:r>
            <a:r>
              <a:rPr lang="en-GB" sz="1800">
                <a:solidFill>
                  <a:schemeClr val="dk1"/>
                </a:solidFill>
                <a:latin typeface="Helvetica Neue Light"/>
                <a:ea typeface="Helvetica Neue Light"/>
                <a:cs typeface="Helvetica Neue Light"/>
                <a:sym typeface="Helvetica Neue Light"/>
              </a:rPr>
              <a:t>que es el comando que nos va a permitir comprometer nuestros archivos.</a:t>
            </a:r>
            <a:endParaRPr sz="1800">
              <a:solidFill>
                <a:schemeClr val="dk1"/>
              </a:solidFill>
              <a:latin typeface="Helvetica Neue Light"/>
              <a:ea typeface="Helvetica Neue Light"/>
              <a:cs typeface="Helvetica Neue Light"/>
              <a:sym typeface="Helvetica Neue Light"/>
            </a:endParaRPr>
          </a:p>
          <a:p>
            <a:pPr indent="0" lvl="0" marL="0" rtl="0" algn="just">
              <a:lnSpc>
                <a:spcPct val="115000"/>
              </a:lnSpc>
              <a:spcBef>
                <a:spcPts val="0"/>
              </a:spcBef>
              <a:spcAft>
                <a:spcPts val="0"/>
              </a:spcAft>
              <a:buNone/>
            </a:pPr>
            <a:r>
              <a:t/>
            </a:r>
            <a:endParaRPr sz="1800">
              <a:solidFill>
                <a:schemeClr val="dk1"/>
              </a:solidFill>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rPr lang="en-GB" sz="1800">
                <a:solidFill>
                  <a:schemeClr val="dk1"/>
                </a:solidFill>
                <a:latin typeface="Helvetica Neue Light"/>
                <a:ea typeface="Helvetica Neue Light"/>
                <a:cs typeface="Helvetica Neue Light"/>
                <a:sym typeface="Helvetica Neue Light"/>
              </a:rPr>
              <a:t>Es decir, que lo subirá al repositorio que se ha creado. El comando es el siguiente: </a:t>
            </a:r>
            <a:endParaRPr sz="1800">
              <a:solidFill>
                <a:schemeClr val="dk1"/>
              </a:solidFill>
              <a:latin typeface="Helvetica Neue Light"/>
              <a:ea typeface="Helvetica Neue Light"/>
              <a:cs typeface="Helvetica Neue Light"/>
              <a:sym typeface="Helvetica Neue Light"/>
            </a:endParaRPr>
          </a:p>
          <a:p>
            <a:pPr indent="0" lvl="0" marL="0" rtl="0" algn="just">
              <a:lnSpc>
                <a:spcPct val="115000"/>
              </a:lnSpc>
              <a:spcBef>
                <a:spcPts val="0"/>
              </a:spcBef>
              <a:spcAft>
                <a:spcPts val="0"/>
              </a:spcAft>
              <a:buNone/>
            </a:pPr>
            <a:r>
              <a:t/>
            </a:r>
            <a:endParaRPr sz="1800">
              <a:solidFill>
                <a:schemeClr val="dk1"/>
              </a:solidFill>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rPr i="1" lang="en-GB" sz="1800">
                <a:solidFill>
                  <a:schemeClr val="dk1"/>
                </a:solidFill>
                <a:latin typeface="Helvetica Neue Light"/>
                <a:ea typeface="Helvetica Neue Light"/>
                <a:cs typeface="Helvetica Neue Light"/>
                <a:sym typeface="Helvetica Neue Light"/>
              </a:rPr>
              <a:t>git commit -m “Comentario de qué se trata el commit que se está realizando”</a:t>
            </a:r>
            <a:endParaRPr i="1" sz="1800">
              <a:solidFill>
                <a:schemeClr val="dk1"/>
              </a:solidFill>
              <a:latin typeface="Helvetica Neue Light"/>
              <a:ea typeface="Helvetica Neue Light"/>
              <a:cs typeface="Helvetica Neue Light"/>
              <a:sym typeface="Helvetica Neue Light"/>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6" name="Shape 636"/>
        <p:cNvGrpSpPr/>
        <p:nvPr/>
      </p:nvGrpSpPr>
      <p:grpSpPr>
        <a:xfrm>
          <a:off x="0" y="0"/>
          <a:ext cx="0" cy="0"/>
          <a:chOff x="0" y="0"/>
          <a:chExt cx="0" cy="0"/>
        </a:xfrm>
      </p:grpSpPr>
      <p:pic>
        <p:nvPicPr>
          <p:cNvPr id="637" name="Google Shape;637;p88"/>
          <p:cNvPicPr preferRelativeResize="0"/>
          <p:nvPr/>
        </p:nvPicPr>
        <p:blipFill>
          <a:blip r:embed="rId3">
            <a:alphaModFix/>
          </a:blip>
          <a:stretch>
            <a:fillRect/>
          </a:stretch>
        </p:blipFill>
        <p:spPr>
          <a:xfrm>
            <a:off x="7567925" y="4659625"/>
            <a:ext cx="1186526" cy="330675"/>
          </a:xfrm>
          <a:prstGeom prst="rect">
            <a:avLst/>
          </a:prstGeom>
          <a:noFill/>
          <a:ln>
            <a:noFill/>
          </a:ln>
        </p:spPr>
      </p:pic>
      <p:graphicFrame>
        <p:nvGraphicFramePr>
          <p:cNvPr id="638" name="Google Shape;638;p88"/>
          <p:cNvGraphicFramePr/>
          <p:nvPr/>
        </p:nvGraphicFramePr>
        <p:xfrm>
          <a:off x="356513" y="2189888"/>
          <a:ext cx="3000000" cy="3000000"/>
        </p:xfrm>
        <a:graphic>
          <a:graphicData uri="http://schemas.openxmlformats.org/drawingml/2006/table">
            <a:tbl>
              <a:tblPr>
                <a:noFill/>
                <a:tableStyleId>{8088837B-DAE0-465A-B0A5-F7473DDF5254}</a:tableStyleId>
              </a:tblPr>
              <a:tblGrid>
                <a:gridCol w="8501075"/>
              </a:tblGrid>
              <a:tr h="12700">
                <a:tc>
                  <a:txBody>
                    <a:bodyPr/>
                    <a:lstStyle/>
                    <a:p>
                      <a:pPr indent="0" lvl="0" marL="0" rtl="0" algn="l">
                        <a:spcBef>
                          <a:spcPts val="0"/>
                        </a:spcBef>
                        <a:spcAft>
                          <a:spcPts val="0"/>
                        </a:spcAft>
                        <a:buNone/>
                      </a:pPr>
                      <a:r>
                        <a:rPr lang="en-GB" sz="1600">
                          <a:solidFill>
                            <a:srgbClr val="00FF00"/>
                          </a:solidFill>
                          <a:highlight>
                            <a:schemeClr val="dk1"/>
                          </a:highlight>
                          <a:latin typeface="Didact Gothic"/>
                          <a:ea typeface="Didact Gothic"/>
                          <a:cs typeface="Didact Gothic"/>
                          <a:sym typeface="Didact Gothic"/>
                        </a:rPr>
                        <a:t>john@MyShopSolutions</a:t>
                      </a:r>
                      <a:r>
                        <a:rPr lang="en-GB" sz="1600">
                          <a:solidFill>
                            <a:srgbClr val="FF00FF"/>
                          </a:solidFill>
                          <a:highlight>
                            <a:schemeClr val="dk1"/>
                          </a:highlight>
                          <a:latin typeface="Didact Gothic"/>
                          <a:ea typeface="Didact Gothic"/>
                          <a:cs typeface="Didact Gothic"/>
                          <a:sym typeface="Didact Gothic"/>
                        </a:rPr>
                        <a:t> :~</a:t>
                      </a:r>
                      <a:r>
                        <a:rPr lang="en-GB" sz="1600">
                          <a:solidFill>
                            <a:srgbClr val="FFFF00"/>
                          </a:solidFill>
                          <a:highlight>
                            <a:schemeClr val="dk1"/>
                          </a:highlight>
                          <a:latin typeface="Didact Gothic"/>
                          <a:ea typeface="Didact Gothic"/>
                          <a:cs typeface="Didact Gothic"/>
                          <a:sym typeface="Didact Gothic"/>
                        </a:rPr>
                        <a:t>/Documents/Proyectos_Coder/mi_repositorio</a:t>
                      </a:r>
                      <a:r>
                        <a:rPr lang="en-GB" sz="1600">
                          <a:solidFill>
                            <a:srgbClr val="F3F3F3"/>
                          </a:solidFill>
                          <a:highlight>
                            <a:schemeClr val="dk1"/>
                          </a:highlight>
                          <a:latin typeface="Didact Gothic"/>
                          <a:ea typeface="Didact Gothic"/>
                          <a:cs typeface="Didact Gothic"/>
                          <a:sym typeface="Didact Gothic"/>
                        </a:rPr>
                        <a:t>$</a:t>
                      </a:r>
                      <a:r>
                        <a:rPr lang="en-GB" sz="1800">
                          <a:solidFill>
                            <a:srgbClr val="F3F3F3"/>
                          </a:solidFill>
                          <a:highlight>
                            <a:srgbClr val="000000"/>
                          </a:highlight>
                          <a:latin typeface="Didact Gothic"/>
                          <a:ea typeface="Didact Gothic"/>
                          <a:cs typeface="Didact Gothic"/>
                          <a:sym typeface="Didact Gothic"/>
                        </a:rPr>
                        <a:t> git commit -m "Primer archivo del repositorio"</a:t>
                      </a:r>
                      <a:endParaRPr sz="1800">
                        <a:solidFill>
                          <a:srgbClr val="F3F3F3"/>
                        </a:solidFill>
                        <a:highlight>
                          <a:srgbClr val="000000"/>
                        </a:highlight>
                        <a:latin typeface="Didact Gothic"/>
                        <a:ea typeface="Didact Gothic"/>
                        <a:cs typeface="Didact Gothic"/>
                        <a:sym typeface="Didact Gothic"/>
                      </a:endParaRPr>
                    </a:p>
                    <a:p>
                      <a:pPr indent="0" lvl="0" marL="0" rtl="0" algn="l">
                        <a:spcBef>
                          <a:spcPts val="0"/>
                        </a:spcBef>
                        <a:spcAft>
                          <a:spcPts val="0"/>
                        </a:spcAft>
                        <a:buNone/>
                      </a:pPr>
                      <a:r>
                        <a:rPr lang="en-GB" sz="1800">
                          <a:solidFill>
                            <a:srgbClr val="666666"/>
                          </a:solidFill>
                          <a:highlight>
                            <a:srgbClr val="000000"/>
                          </a:highlight>
                          <a:latin typeface="Didact Gothic"/>
                          <a:ea typeface="Didact Gothic"/>
                          <a:cs typeface="Didact Gothic"/>
                          <a:sym typeface="Didact Gothic"/>
                        </a:rPr>
                        <a:t>/* Esta sería el resultado del comando */</a:t>
                      </a:r>
                      <a:endParaRPr sz="1800">
                        <a:solidFill>
                          <a:srgbClr val="666666"/>
                        </a:solidFill>
                        <a:highlight>
                          <a:srgbClr val="000000"/>
                        </a:highlight>
                        <a:latin typeface="Didact Gothic"/>
                        <a:ea typeface="Didact Gothic"/>
                        <a:cs typeface="Didact Gothic"/>
                        <a:sym typeface="Didact Gothic"/>
                      </a:endParaRPr>
                    </a:p>
                    <a:p>
                      <a:pPr indent="0" lvl="0" marL="0" rtl="0" algn="l">
                        <a:spcBef>
                          <a:spcPts val="0"/>
                        </a:spcBef>
                        <a:spcAft>
                          <a:spcPts val="0"/>
                        </a:spcAft>
                        <a:buNone/>
                      </a:pPr>
                      <a:r>
                        <a:rPr lang="en-GB" sz="1800">
                          <a:solidFill>
                            <a:srgbClr val="F3F3F3"/>
                          </a:solidFill>
                          <a:highlight>
                            <a:srgbClr val="000000"/>
                          </a:highlight>
                          <a:latin typeface="Didact Gothic"/>
                          <a:ea typeface="Didact Gothic"/>
                          <a:cs typeface="Didact Gothic"/>
                          <a:sym typeface="Didact Gothic"/>
                        </a:rPr>
                        <a:t>[master (root-commit) 1734915] nuevo archivo</a:t>
                      </a:r>
                      <a:endParaRPr sz="1800">
                        <a:solidFill>
                          <a:srgbClr val="F3F3F3"/>
                        </a:solidFill>
                        <a:highlight>
                          <a:srgbClr val="000000"/>
                        </a:highlight>
                        <a:latin typeface="Didact Gothic"/>
                        <a:ea typeface="Didact Gothic"/>
                        <a:cs typeface="Didact Gothic"/>
                        <a:sym typeface="Didact Gothic"/>
                      </a:endParaRPr>
                    </a:p>
                    <a:p>
                      <a:pPr indent="0" lvl="0" marL="0" rtl="0" algn="l">
                        <a:spcBef>
                          <a:spcPts val="0"/>
                        </a:spcBef>
                        <a:spcAft>
                          <a:spcPts val="0"/>
                        </a:spcAft>
                        <a:buNone/>
                      </a:pPr>
                      <a:r>
                        <a:rPr lang="en-GB" sz="1800">
                          <a:solidFill>
                            <a:srgbClr val="F3F3F3"/>
                          </a:solidFill>
                          <a:highlight>
                            <a:srgbClr val="000000"/>
                          </a:highlight>
                          <a:latin typeface="Didact Gothic"/>
                          <a:ea typeface="Didact Gothic"/>
                          <a:cs typeface="Didact Gothic"/>
                          <a:sym typeface="Didact Gothic"/>
                        </a:rPr>
                        <a:t> 1 file changed, 0 insertions(+), 0 deletions(-)</a:t>
                      </a:r>
                      <a:endParaRPr sz="1800">
                        <a:solidFill>
                          <a:srgbClr val="F3F3F3"/>
                        </a:solidFill>
                        <a:highlight>
                          <a:srgbClr val="000000"/>
                        </a:highlight>
                        <a:latin typeface="Didact Gothic"/>
                        <a:ea typeface="Didact Gothic"/>
                        <a:cs typeface="Didact Gothic"/>
                        <a:sym typeface="Didact Gothic"/>
                      </a:endParaRPr>
                    </a:p>
                    <a:p>
                      <a:pPr indent="0" lvl="0" marL="0" rtl="0" algn="l">
                        <a:spcBef>
                          <a:spcPts val="0"/>
                        </a:spcBef>
                        <a:spcAft>
                          <a:spcPts val="0"/>
                        </a:spcAft>
                        <a:buNone/>
                      </a:pPr>
                      <a:r>
                        <a:rPr lang="en-GB" sz="1800">
                          <a:solidFill>
                            <a:srgbClr val="F3F3F3"/>
                          </a:solidFill>
                          <a:highlight>
                            <a:srgbClr val="000000"/>
                          </a:highlight>
                          <a:latin typeface="Didact Gothic"/>
                          <a:ea typeface="Didact Gothic"/>
                          <a:cs typeface="Didact Gothic"/>
                          <a:sym typeface="Didact Gothic"/>
                        </a:rPr>
                        <a:t> create mode 100644 index.html</a:t>
                      </a:r>
                      <a:endParaRPr sz="1800">
                        <a:solidFill>
                          <a:srgbClr val="F3F3F3"/>
                        </a:solidFill>
                        <a:highlight>
                          <a:srgbClr val="000000"/>
                        </a:highlight>
                        <a:latin typeface="Didact Gothic"/>
                        <a:ea typeface="Didact Gothic"/>
                        <a:cs typeface="Didact Gothic"/>
                        <a:sym typeface="Didact Gothic"/>
                      </a:endParaRPr>
                    </a:p>
                  </a:txBody>
                  <a:tcPr marT="63500" marB="63500" marR="63500" marL="63500">
                    <a:solidFill>
                      <a:srgbClr val="000000"/>
                    </a:solidFill>
                  </a:tcPr>
                </a:tc>
              </a:tr>
            </a:tbl>
          </a:graphicData>
        </a:graphic>
      </p:graphicFrame>
      <p:sp>
        <p:nvSpPr>
          <p:cNvPr id="639" name="Google Shape;639;p88"/>
          <p:cNvSpPr txBox="1"/>
          <p:nvPr/>
        </p:nvSpPr>
        <p:spPr>
          <a:xfrm>
            <a:off x="643801" y="319750"/>
            <a:ext cx="78564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0"/>
              </a:spcAft>
              <a:buClr>
                <a:schemeClr val="dk1"/>
              </a:buClr>
              <a:buSzPts val="1100"/>
              <a:buFont typeface="Arial"/>
              <a:buNone/>
            </a:pPr>
            <a:r>
              <a:rPr i="1" lang="en-GB" sz="3800">
                <a:solidFill>
                  <a:schemeClr val="dk1"/>
                </a:solidFill>
                <a:latin typeface="Anton"/>
                <a:ea typeface="Anton"/>
                <a:cs typeface="Anton"/>
                <a:sym typeface="Anton"/>
              </a:rPr>
              <a:t>GIT COMMIT</a:t>
            </a:r>
            <a:endParaRPr i="1" sz="3800">
              <a:solidFill>
                <a:schemeClr val="dk1"/>
              </a:solidFill>
              <a:latin typeface="Anton"/>
              <a:ea typeface="Anton"/>
              <a:cs typeface="Anton"/>
              <a:sym typeface="Anton"/>
            </a:endParaRPr>
          </a:p>
          <a:p>
            <a:pPr indent="0" lvl="0" marL="0" rtl="0" algn="l">
              <a:lnSpc>
                <a:spcPct val="115000"/>
              </a:lnSpc>
              <a:spcBef>
                <a:spcPts val="2000"/>
              </a:spcBef>
              <a:spcAft>
                <a:spcPts val="1200"/>
              </a:spcAft>
              <a:buClr>
                <a:schemeClr val="dk1"/>
              </a:buClr>
              <a:buSzPts val="1100"/>
              <a:buFont typeface="Arial"/>
              <a:buNone/>
            </a:pPr>
            <a:r>
              <a:t/>
            </a:r>
            <a:endParaRPr i="1" sz="3800">
              <a:solidFill>
                <a:schemeClr val="dk1"/>
              </a:solidFill>
              <a:latin typeface="Anton"/>
              <a:ea typeface="Anton"/>
              <a:cs typeface="Anton"/>
              <a:sym typeface="Anton"/>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3" name="Shape 643"/>
        <p:cNvGrpSpPr/>
        <p:nvPr/>
      </p:nvGrpSpPr>
      <p:grpSpPr>
        <a:xfrm>
          <a:off x="0" y="0"/>
          <a:ext cx="0" cy="0"/>
          <a:chOff x="0" y="0"/>
          <a:chExt cx="0" cy="0"/>
        </a:xfrm>
      </p:grpSpPr>
      <p:pic>
        <p:nvPicPr>
          <p:cNvPr id="644" name="Google Shape;644;p89"/>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645" name="Google Shape;645;p89"/>
          <p:cNvPicPr preferRelativeResize="0"/>
          <p:nvPr/>
        </p:nvPicPr>
        <p:blipFill>
          <a:blip r:embed="rId4">
            <a:alphaModFix/>
          </a:blip>
          <a:stretch>
            <a:fillRect/>
          </a:stretch>
        </p:blipFill>
        <p:spPr>
          <a:xfrm>
            <a:off x="3381750" y="1070415"/>
            <a:ext cx="5358940" cy="3581834"/>
          </a:xfrm>
          <a:prstGeom prst="rect">
            <a:avLst/>
          </a:prstGeom>
          <a:noFill/>
          <a:ln>
            <a:noFill/>
          </a:ln>
        </p:spPr>
      </p:pic>
      <p:cxnSp>
        <p:nvCxnSpPr>
          <p:cNvPr id="646" name="Google Shape;646;p89"/>
          <p:cNvCxnSpPr/>
          <p:nvPr/>
        </p:nvCxnSpPr>
        <p:spPr>
          <a:xfrm>
            <a:off x="2307975" y="4039725"/>
            <a:ext cx="1372500" cy="0"/>
          </a:xfrm>
          <a:prstGeom prst="straightConnector1">
            <a:avLst/>
          </a:prstGeom>
          <a:noFill/>
          <a:ln cap="flat" cmpd="sng" w="28575">
            <a:solidFill>
              <a:srgbClr val="FF0000"/>
            </a:solidFill>
            <a:prstDash val="solid"/>
            <a:round/>
            <a:headEnd len="med" w="med" type="none"/>
            <a:tailEnd len="med" w="med" type="triangle"/>
          </a:ln>
        </p:spPr>
      </p:cxnSp>
      <p:sp>
        <p:nvSpPr>
          <p:cNvPr id="647" name="Google Shape;647;p89"/>
          <p:cNvSpPr txBox="1"/>
          <p:nvPr/>
        </p:nvSpPr>
        <p:spPr>
          <a:xfrm>
            <a:off x="270300" y="3464525"/>
            <a:ext cx="1980600" cy="1261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1800">
                <a:latin typeface="Helvetica Neue Light"/>
                <a:ea typeface="Helvetica Neue Light"/>
                <a:cs typeface="Helvetica Neue Light"/>
                <a:sym typeface="Helvetica Neue Light"/>
              </a:rPr>
              <a:t>Estamos aquí con el </a:t>
            </a:r>
            <a:r>
              <a:rPr b="1" i="1" lang="en-GB" sz="1800">
                <a:latin typeface="Helvetica Neue"/>
                <a:ea typeface="Helvetica Neue"/>
                <a:cs typeface="Helvetica Neue"/>
                <a:sym typeface="Helvetica Neue"/>
              </a:rPr>
              <a:t>index.html </a:t>
            </a:r>
            <a:r>
              <a:rPr lang="en-GB" sz="1800">
                <a:latin typeface="Helvetica Neue Light"/>
                <a:ea typeface="Helvetica Neue Light"/>
                <a:cs typeface="Helvetica Neue Light"/>
                <a:sym typeface="Helvetica Neue Light"/>
              </a:rPr>
              <a:t>comprometido para el repositorio.</a:t>
            </a:r>
            <a:endParaRPr sz="1800">
              <a:latin typeface="Helvetica Neue Light"/>
              <a:ea typeface="Helvetica Neue Light"/>
              <a:cs typeface="Helvetica Neue Light"/>
              <a:sym typeface="Helvetica Neue Light"/>
            </a:endParaRPr>
          </a:p>
        </p:txBody>
      </p:sp>
      <p:sp>
        <p:nvSpPr>
          <p:cNvPr id="648" name="Google Shape;648;p89"/>
          <p:cNvSpPr txBox="1"/>
          <p:nvPr/>
        </p:nvSpPr>
        <p:spPr>
          <a:xfrm>
            <a:off x="858600" y="365250"/>
            <a:ext cx="74268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i="1" lang="en-GB" sz="4000">
                <a:latin typeface="Anton"/>
                <a:ea typeface="Anton"/>
                <a:cs typeface="Anton"/>
                <a:sym typeface="Anton"/>
              </a:rPr>
              <a:t>GIT: ¿RECUERDAN LOS 3 ESTADOS?</a:t>
            </a:r>
            <a:endParaRPr i="1" sz="4000">
              <a:latin typeface="Anton"/>
              <a:ea typeface="Anton"/>
              <a:cs typeface="Anton"/>
              <a:sym typeface="Anton"/>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FF00"/>
            </a:gs>
            <a:gs pos="100000">
              <a:srgbClr val="3CEFAB"/>
            </a:gs>
          </a:gsLst>
          <a:lin ang="10800025" scaled="0"/>
        </a:gradFill>
      </p:bgPr>
    </p:bg>
    <p:spTree>
      <p:nvGrpSpPr>
        <p:cNvPr id="652" name="Shape 652"/>
        <p:cNvGrpSpPr/>
        <p:nvPr/>
      </p:nvGrpSpPr>
      <p:grpSpPr>
        <a:xfrm>
          <a:off x="0" y="0"/>
          <a:ext cx="0" cy="0"/>
          <a:chOff x="0" y="0"/>
          <a:chExt cx="0" cy="0"/>
        </a:xfrm>
      </p:grpSpPr>
      <p:sp>
        <p:nvSpPr>
          <p:cNvPr id="653" name="Google Shape;653;p90"/>
          <p:cNvSpPr txBox="1"/>
          <p:nvPr/>
        </p:nvSpPr>
        <p:spPr>
          <a:xfrm>
            <a:off x="1426500" y="2077200"/>
            <a:ext cx="6291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n-GB" sz="3600">
                <a:latin typeface="Anton"/>
                <a:ea typeface="Anton"/>
                <a:cs typeface="Anton"/>
                <a:sym typeface="Anton"/>
              </a:rPr>
              <a:t>¡VAMOS A PRACTICAR LO VISTO!</a:t>
            </a:r>
            <a:endParaRPr b="0" i="1" sz="3600" u="none" cap="none" strike="noStrike">
              <a:solidFill>
                <a:srgbClr val="000000"/>
              </a:solidFill>
              <a:latin typeface="Anton"/>
              <a:ea typeface="Anton"/>
              <a:cs typeface="Anton"/>
              <a:sym typeface="Anton"/>
            </a:endParaRPr>
          </a:p>
        </p:txBody>
      </p:sp>
      <p:pic>
        <p:nvPicPr>
          <p:cNvPr id="654" name="Google Shape;654;p90"/>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655" name="Google Shape;655;p90"/>
          <p:cNvPicPr preferRelativeResize="0"/>
          <p:nvPr/>
        </p:nvPicPr>
        <p:blipFill rotWithShape="1">
          <a:blip r:embed="rId4">
            <a:alphaModFix/>
          </a:blip>
          <a:srcRect b="0" l="0" r="0" t="0"/>
          <a:stretch/>
        </p:blipFill>
        <p:spPr>
          <a:xfrm>
            <a:off x="7120275" y="228143"/>
            <a:ext cx="1634174" cy="639850"/>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9" name="Shape 659"/>
        <p:cNvGrpSpPr/>
        <p:nvPr/>
      </p:nvGrpSpPr>
      <p:grpSpPr>
        <a:xfrm>
          <a:off x="0" y="0"/>
          <a:ext cx="0" cy="0"/>
          <a:chOff x="0" y="0"/>
          <a:chExt cx="0" cy="0"/>
        </a:xfrm>
      </p:grpSpPr>
      <p:pic>
        <p:nvPicPr>
          <p:cNvPr id="660" name="Google Shape;660;p91"/>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661" name="Google Shape;661;p91"/>
          <p:cNvSpPr txBox="1"/>
          <p:nvPr/>
        </p:nvSpPr>
        <p:spPr>
          <a:xfrm>
            <a:off x="643801" y="303425"/>
            <a:ext cx="78564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0"/>
              </a:spcAft>
              <a:buClr>
                <a:schemeClr val="dk1"/>
              </a:buClr>
              <a:buSzPts val="1100"/>
              <a:buFont typeface="Arial"/>
              <a:buNone/>
            </a:pPr>
            <a:r>
              <a:rPr i="1" lang="en-GB" sz="3800">
                <a:solidFill>
                  <a:schemeClr val="dk1"/>
                </a:solidFill>
                <a:latin typeface="Anton"/>
                <a:ea typeface="Anton"/>
                <a:cs typeface="Anton"/>
                <a:sym typeface="Anton"/>
              </a:rPr>
              <a:t>GIT LOG</a:t>
            </a:r>
            <a:endParaRPr i="1" sz="3800">
              <a:solidFill>
                <a:schemeClr val="dk1"/>
              </a:solidFill>
              <a:latin typeface="Anton"/>
              <a:ea typeface="Anton"/>
              <a:cs typeface="Anton"/>
              <a:sym typeface="Anton"/>
            </a:endParaRPr>
          </a:p>
          <a:p>
            <a:pPr indent="0" lvl="0" marL="0" rtl="0" algn="l">
              <a:lnSpc>
                <a:spcPct val="115000"/>
              </a:lnSpc>
              <a:spcBef>
                <a:spcPts val="2000"/>
              </a:spcBef>
              <a:spcAft>
                <a:spcPts val="1200"/>
              </a:spcAft>
              <a:buClr>
                <a:schemeClr val="dk1"/>
              </a:buClr>
              <a:buSzPts val="1100"/>
              <a:buFont typeface="Arial"/>
              <a:buNone/>
            </a:pPr>
            <a:r>
              <a:t/>
            </a:r>
            <a:endParaRPr i="1" sz="3800">
              <a:solidFill>
                <a:schemeClr val="dk1"/>
              </a:solidFill>
              <a:latin typeface="Anton"/>
              <a:ea typeface="Anton"/>
              <a:cs typeface="Anton"/>
              <a:sym typeface="Anton"/>
            </a:endParaRPr>
          </a:p>
        </p:txBody>
      </p:sp>
      <p:graphicFrame>
        <p:nvGraphicFramePr>
          <p:cNvPr id="662" name="Google Shape;662;p91"/>
          <p:cNvGraphicFramePr/>
          <p:nvPr/>
        </p:nvGraphicFramePr>
        <p:xfrm>
          <a:off x="956850" y="1540200"/>
          <a:ext cx="3000000" cy="3000000"/>
        </p:xfrm>
        <a:graphic>
          <a:graphicData uri="http://schemas.openxmlformats.org/drawingml/2006/table">
            <a:tbl>
              <a:tblPr>
                <a:noFill/>
                <a:tableStyleId>{8088837B-DAE0-465A-B0A5-F7473DDF5254}</a:tableStyleId>
              </a:tblPr>
              <a:tblGrid>
                <a:gridCol w="7673025"/>
              </a:tblGrid>
              <a:tr h="12700">
                <a:tc>
                  <a:txBody>
                    <a:bodyPr/>
                    <a:lstStyle/>
                    <a:p>
                      <a:pPr indent="0" lvl="0" marL="0" rtl="0" algn="l">
                        <a:spcBef>
                          <a:spcPts val="0"/>
                        </a:spcBef>
                        <a:spcAft>
                          <a:spcPts val="0"/>
                        </a:spcAft>
                        <a:buNone/>
                      </a:pPr>
                      <a:r>
                        <a:rPr lang="en-GB" sz="1600">
                          <a:solidFill>
                            <a:srgbClr val="666666"/>
                          </a:solidFill>
                          <a:highlight>
                            <a:schemeClr val="dk1"/>
                          </a:highlight>
                          <a:latin typeface="Didact Gothic"/>
                          <a:ea typeface="Didact Gothic"/>
                          <a:cs typeface="Didact Gothic"/>
                          <a:sym typeface="Didact Gothic"/>
                        </a:rPr>
                        <a:t>/* Con git log podemos ver los logs (historial) de lo que ha pasado en el repositorio */</a:t>
                      </a:r>
                      <a:endParaRPr sz="1600">
                        <a:solidFill>
                          <a:srgbClr val="666666"/>
                        </a:solidFill>
                        <a:highlight>
                          <a:schemeClr val="dk1"/>
                        </a:highlight>
                        <a:latin typeface="Didact Gothic"/>
                        <a:ea typeface="Didact Gothic"/>
                        <a:cs typeface="Didact Gothic"/>
                        <a:sym typeface="Didact Gothic"/>
                      </a:endParaRPr>
                    </a:p>
                    <a:p>
                      <a:pPr indent="0" lvl="0" marL="0" rtl="0" algn="l">
                        <a:spcBef>
                          <a:spcPts val="0"/>
                        </a:spcBef>
                        <a:spcAft>
                          <a:spcPts val="0"/>
                        </a:spcAft>
                        <a:buNone/>
                      </a:pPr>
                      <a:r>
                        <a:rPr lang="en-GB" sz="1600">
                          <a:solidFill>
                            <a:srgbClr val="00FF00"/>
                          </a:solidFill>
                          <a:highlight>
                            <a:schemeClr val="dk1"/>
                          </a:highlight>
                          <a:latin typeface="Didact Gothic"/>
                          <a:ea typeface="Didact Gothic"/>
                          <a:cs typeface="Didact Gothic"/>
                          <a:sym typeface="Didact Gothic"/>
                        </a:rPr>
                        <a:t>john@MyShopSolutions</a:t>
                      </a:r>
                      <a:r>
                        <a:rPr lang="en-GB" sz="1600">
                          <a:solidFill>
                            <a:srgbClr val="FF00FF"/>
                          </a:solidFill>
                          <a:highlight>
                            <a:schemeClr val="dk1"/>
                          </a:highlight>
                          <a:latin typeface="Didact Gothic"/>
                          <a:ea typeface="Didact Gothic"/>
                          <a:cs typeface="Didact Gothic"/>
                          <a:sym typeface="Didact Gothic"/>
                        </a:rPr>
                        <a:t> :~</a:t>
                      </a:r>
                      <a:r>
                        <a:rPr lang="en-GB" sz="1600">
                          <a:solidFill>
                            <a:srgbClr val="FFFF00"/>
                          </a:solidFill>
                          <a:highlight>
                            <a:schemeClr val="dk1"/>
                          </a:highlight>
                          <a:latin typeface="Didact Gothic"/>
                          <a:ea typeface="Didact Gothic"/>
                          <a:cs typeface="Didact Gothic"/>
                          <a:sym typeface="Didact Gothic"/>
                        </a:rPr>
                        <a:t>/Documents/Proyectos_Coder/mi_repositorio</a:t>
                      </a:r>
                      <a:r>
                        <a:rPr lang="en-GB" sz="1800">
                          <a:solidFill>
                            <a:srgbClr val="F3F3F3"/>
                          </a:solidFill>
                          <a:highlight>
                            <a:srgbClr val="000000"/>
                          </a:highlight>
                          <a:latin typeface="Didact Gothic"/>
                          <a:ea typeface="Didact Gothic"/>
                          <a:cs typeface="Didact Gothic"/>
                          <a:sym typeface="Didact Gothic"/>
                        </a:rPr>
                        <a:t>$ git log</a:t>
                      </a:r>
                      <a:endParaRPr sz="1800">
                        <a:solidFill>
                          <a:srgbClr val="F3F3F3"/>
                        </a:solidFill>
                        <a:highlight>
                          <a:srgbClr val="000000"/>
                        </a:highlight>
                        <a:latin typeface="Didact Gothic"/>
                        <a:ea typeface="Didact Gothic"/>
                        <a:cs typeface="Didact Gothic"/>
                        <a:sym typeface="Didact Gothic"/>
                      </a:endParaRPr>
                    </a:p>
                    <a:p>
                      <a:pPr indent="0" lvl="0" marL="0" rtl="0" algn="l">
                        <a:spcBef>
                          <a:spcPts val="0"/>
                        </a:spcBef>
                        <a:spcAft>
                          <a:spcPts val="0"/>
                        </a:spcAft>
                        <a:buNone/>
                      </a:pPr>
                      <a:r>
                        <a:rPr lang="en-GB" sz="1800">
                          <a:solidFill>
                            <a:srgbClr val="FFFF00"/>
                          </a:solidFill>
                          <a:highlight>
                            <a:srgbClr val="000000"/>
                          </a:highlight>
                          <a:latin typeface="Didact Gothic"/>
                          <a:ea typeface="Didact Gothic"/>
                          <a:cs typeface="Didact Gothic"/>
                          <a:sym typeface="Didact Gothic"/>
                        </a:rPr>
                        <a:t>commit 1734915470ce9983f703b77807a68e42166b47dd</a:t>
                      </a:r>
                      <a:r>
                        <a:rPr lang="en-GB" sz="1800">
                          <a:solidFill>
                            <a:srgbClr val="F3F3F3"/>
                          </a:solidFill>
                          <a:highlight>
                            <a:srgbClr val="000000"/>
                          </a:highlight>
                          <a:latin typeface="Didact Gothic"/>
                          <a:ea typeface="Didact Gothic"/>
                          <a:cs typeface="Didact Gothic"/>
                          <a:sym typeface="Didact Gothic"/>
                        </a:rPr>
                        <a:t> </a:t>
                      </a:r>
                      <a:r>
                        <a:rPr lang="en-GB" sz="1800">
                          <a:solidFill>
                            <a:srgbClr val="FFFF00"/>
                          </a:solidFill>
                          <a:highlight>
                            <a:srgbClr val="000000"/>
                          </a:highlight>
                          <a:latin typeface="Didact Gothic"/>
                          <a:ea typeface="Didact Gothic"/>
                          <a:cs typeface="Didact Gothic"/>
                          <a:sym typeface="Didact Gothic"/>
                        </a:rPr>
                        <a:t>(</a:t>
                      </a:r>
                      <a:r>
                        <a:rPr lang="en-GB" sz="1800">
                          <a:solidFill>
                            <a:srgbClr val="00FFFF"/>
                          </a:solidFill>
                          <a:highlight>
                            <a:srgbClr val="000000"/>
                          </a:highlight>
                          <a:latin typeface="Didact Gothic"/>
                          <a:ea typeface="Didact Gothic"/>
                          <a:cs typeface="Didact Gothic"/>
                          <a:sym typeface="Didact Gothic"/>
                        </a:rPr>
                        <a:t>HEAD -&gt;</a:t>
                      </a:r>
                      <a:r>
                        <a:rPr lang="en-GB" sz="1800">
                          <a:solidFill>
                            <a:srgbClr val="F3F3F3"/>
                          </a:solidFill>
                          <a:highlight>
                            <a:srgbClr val="000000"/>
                          </a:highlight>
                          <a:latin typeface="Didact Gothic"/>
                          <a:ea typeface="Didact Gothic"/>
                          <a:cs typeface="Didact Gothic"/>
                          <a:sym typeface="Didact Gothic"/>
                        </a:rPr>
                        <a:t> </a:t>
                      </a:r>
                      <a:r>
                        <a:rPr lang="en-GB" sz="1800">
                          <a:solidFill>
                            <a:srgbClr val="00FF00"/>
                          </a:solidFill>
                          <a:highlight>
                            <a:srgbClr val="000000"/>
                          </a:highlight>
                          <a:latin typeface="Didact Gothic"/>
                          <a:ea typeface="Didact Gothic"/>
                          <a:cs typeface="Didact Gothic"/>
                          <a:sym typeface="Didact Gothic"/>
                        </a:rPr>
                        <a:t>master</a:t>
                      </a:r>
                      <a:r>
                        <a:rPr lang="en-GB" sz="1800">
                          <a:solidFill>
                            <a:srgbClr val="FFFF00"/>
                          </a:solidFill>
                          <a:highlight>
                            <a:srgbClr val="000000"/>
                          </a:highlight>
                          <a:latin typeface="Didact Gothic"/>
                          <a:ea typeface="Didact Gothic"/>
                          <a:cs typeface="Didact Gothic"/>
                          <a:sym typeface="Didact Gothic"/>
                        </a:rPr>
                        <a:t>)</a:t>
                      </a:r>
                      <a:endParaRPr sz="1800">
                        <a:solidFill>
                          <a:srgbClr val="FFFF00"/>
                        </a:solidFill>
                        <a:highlight>
                          <a:srgbClr val="000000"/>
                        </a:highlight>
                        <a:latin typeface="Didact Gothic"/>
                        <a:ea typeface="Didact Gothic"/>
                        <a:cs typeface="Didact Gothic"/>
                        <a:sym typeface="Didact Gothic"/>
                      </a:endParaRPr>
                    </a:p>
                    <a:p>
                      <a:pPr indent="0" lvl="0" marL="0" rtl="0" algn="l">
                        <a:spcBef>
                          <a:spcPts val="0"/>
                        </a:spcBef>
                        <a:spcAft>
                          <a:spcPts val="0"/>
                        </a:spcAft>
                        <a:buNone/>
                      </a:pPr>
                      <a:r>
                        <a:rPr lang="en-GB" sz="1800">
                          <a:solidFill>
                            <a:srgbClr val="F3F3F3"/>
                          </a:solidFill>
                          <a:highlight>
                            <a:srgbClr val="000000"/>
                          </a:highlight>
                          <a:latin typeface="Didact Gothic"/>
                          <a:ea typeface="Didact Gothic"/>
                          <a:cs typeface="Didact Gothic"/>
                          <a:sym typeface="Didact Gothic"/>
                        </a:rPr>
                        <a:t>Author: John Doe &lt;johndoe@example.com&gt;</a:t>
                      </a:r>
                      <a:endParaRPr sz="1800">
                        <a:solidFill>
                          <a:srgbClr val="F3F3F3"/>
                        </a:solidFill>
                        <a:highlight>
                          <a:srgbClr val="000000"/>
                        </a:highlight>
                        <a:latin typeface="Didact Gothic"/>
                        <a:ea typeface="Didact Gothic"/>
                        <a:cs typeface="Didact Gothic"/>
                        <a:sym typeface="Didact Gothic"/>
                      </a:endParaRPr>
                    </a:p>
                    <a:p>
                      <a:pPr indent="0" lvl="0" marL="0" rtl="0" algn="l">
                        <a:spcBef>
                          <a:spcPts val="0"/>
                        </a:spcBef>
                        <a:spcAft>
                          <a:spcPts val="0"/>
                        </a:spcAft>
                        <a:buNone/>
                      </a:pPr>
                      <a:r>
                        <a:rPr lang="en-GB" sz="1800">
                          <a:solidFill>
                            <a:srgbClr val="F3F3F3"/>
                          </a:solidFill>
                          <a:highlight>
                            <a:srgbClr val="000000"/>
                          </a:highlight>
                          <a:latin typeface="Didact Gothic"/>
                          <a:ea typeface="Didact Gothic"/>
                          <a:cs typeface="Didact Gothic"/>
                          <a:sym typeface="Didact Gothic"/>
                        </a:rPr>
                        <a:t>Date:   Sat May 22 18:53:24 2020 -0300</a:t>
                      </a:r>
                      <a:endParaRPr sz="1800">
                        <a:solidFill>
                          <a:srgbClr val="F3F3F3"/>
                        </a:solidFill>
                        <a:highlight>
                          <a:srgbClr val="000000"/>
                        </a:highlight>
                        <a:latin typeface="Didact Gothic"/>
                        <a:ea typeface="Didact Gothic"/>
                        <a:cs typeface="Didact Gothic"/>
                        <a:sym typeface="Didact Gothic"/>
                      </a:endParaRPr>
                    </a:p>
                    <a:p>
                      <a:pPr indent="0" lvl="0" marL="0" rtl="0" algn="l">
                        <a:spcBef>
                          <a:spcPts val="0"/>
                        </a:spcBef>
                        <a:spcAft>
                          <a:spcPts val="0"/>
                        </a:spcAft>
                        <a:buNone/>
                      </a:pPr>
                      <a:r>
                        <a:t/>
                      </a:r>
                      <a:endParaRPr sz="1800">
                        <a:solidFill>
                          <a:srgbClr val="F3F3F3"/>
                        </a:solidFill>
                        <a:highlight>
                          <a:srgbClr val="000000"/>
                        </a:highlight>
                        <a:latin typeface="Didact Gothic"/>
                        <a:ea typeface="Didact Gothic"/>
                        <a:cs typeface="Didact Gothic"/>
                        <a:sym typeface="Didact Gothic"/>
                      </a:endParaRPr>
                    </a:p>
                    <a:p>
                      <a:pPr indent="0" lvl="0" marL="0" rtl="0" algn="l">
                        <a:spcBef>
                          <a:spcPts val="0"/>
                        </a:spcBef>
                        <a:spcAft>
                          <a:spcPts val="0"/>
                        </a:spcAft>
                        <a:buNone/>
                      </a:pPr>
                      <a:r>
                        <a:rPr lang="en-GB" sz="1800">
                          <a:solidFill>
                            <a:srgbClr val="F3F3F3"/>
                          </a:solidFill>
                          <a:highlight>
                            <a:srgbClr val="000000"/>
                          </a:highlight>
                          <a:latin typeface="Didact Gothic"/>
                          <a:ea typeface="Didact Gothic"/>
                          <a:cs typeface="Didact Gothic"/>
                          <a:sym typeface="Didact Gothic"/>
                        </a:rPr>
                        <a:t>    </a:t>
                      </a:r>
                      <a:r>
                        <a:rPr lang="en-GB" sz="1800">
                          <a:solidFill>
                            <a:srgbClr val="F3F3F3"/>
                          </a:solidFill>
                          <a:highlight>
                            <a:schemeClr val="dk1"/>
                          </a:highlight>
                          <a:latin typeface="Didact Gothic"/>
                          <a:ea typeface="Didact Gothic"/>
                          <a:cs typeface="Didact Gothic"/>
                          <a:sym typeface="Didact Gothic"/>
                        </a:rPr>
                        <a:t>Primer archivo del repositorio</a:t>
                      </a:r>
                      <a:endParaRPr sz="1800">
                        <a:solidFill>
                          <a:srgbClr val="F3F3F3"/>
                        </a:solidFill>
                        <a:highlight>
                          <a:srgbClr val="000000"/>
                        </a:highlight>
                        <a:latin typeface="Didact Gothic"/>
                        <a:ea typeface="Didact Gothic"/>
                        <a:cs typeface="Didact Gothic"/>
                        <a:sym typeface="Didact Gothic"/>
                      </a:endParaRPr>
                    </a:p>
                    <a:p>
                      <a:pPr indent="0" lvl="0" marL="0" rtl="0" algn="l">
                        <a:spcBef>
                          <a:spcPts val="0"/>
                        </a:spcBef>
                        <a:spcAft>
                          <a:spcPts val="0"/>
                        </a:spcAft>
                        <a:buNone/>
                      </a:pPr>
                      <a:r>
                        <a:t/>
                      </a:r>
                      <a:endParaRPr sz="1800">
                        <a:solidFill>
                          <a:srgbClr val="F3F3F3"/>
                        </a:solidFill>
                        <a:highlight>
                          <a:srgbClr val="000000"/>
                        </a:highlight>
                        <a:latin typeface="Didact Gothic"/>
                        <a:ea typeface="Didact Gothic"/>
                        <a:cs typeface="Didact Gothic"/>
                        <a:sym typeface="Didact Gothic"/>
                      </a:endParaRPr>
                    </a:p>
                  </a:txBody>
                  <a:tcPr marT="63500" marB="63500" marR="63500" marL="63500">
                    <a:solidFill>
                      <a:srgbClr val="000000"/>
                    </a:solidFill>
                  </a:tcPr>
                </a:tc>
              </a:tr>
            </a:tbl>
          </a:graphicData>
        </a:graphic>
      </p:graphicFrame>
      <p:sp>
        <p:nvSpPr>
          <p:cNvPr id="663" name="Google Shape;663;p91"/>
          <p:cNvSpPr txBox="1"/>
          <p:nvPr/>
        </p:nvSpPr>
        <p:spPr>
          <a:xfrm>
            <a:off x="271050" y="4105600"/>
            <a:ext cx="8601900" cy="898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GB" sz="1500">
                <a:solidFill>
                  <a:schemeClr val="dk1"/>
                </a:solidFill>
                <a:highlight>
                  <a:srgbClr val="E0FF00"/>
                </a:highlight>
                <a:latin typeface="Helvetica Neue Light"/>
                <a:ea typeface="Helvetica Neue Light"/>
                <a:cs typeface="Helvetica Neue Light"/>
                <a:sym typeface="Helvetica Neue Light"/>
              </a:rPr>
              <a:t>La documentación de</a:t>
            </a:r>
            <a:r>
              <a:rPr i="1" lang="en-GB" sz="1500">
                <a:solidFill>
                  <a:schemeClr val="dk1"/>
                </a:solidFill>
                <a:highlight>
                  <a:srgbClr val="E0FF00"/>
                </a:highlight>
                <a:latin typeface="Helvetica Neue Light"/>
                <a:ea typeface="Helvetica Neue Light"/>
                <a:cs typeface="Helvetica Neue Light"/>
                <a:sym typeface="Helvetica Neue Light"/>
              </a:rPr>
              <a:t> git log</a:t>
            </a:r>
            <a:r>
              <a:rPr lang="en-GB" sz="1500">
                <a:solidFill>
                  <a:schemeClr val="dk1"/>
                </a:solidFill>
                <a:highlight>
                  <a:srgbClr val="E0FF00"/>
                </a:highlight>
                <a:latin typeface="Helvetica Neue Light"/>
                <a:ea typeface="Helvetica Neue Light"/>
                <a:cs typeface="Helvetica Neue Light"/>
                <a:sym typeface="Helvetica Neue Light"/>
              </a:rPr>
              <a:t> es extensa, y puedes revisarla en su totalidad desde aquí:</a:t>
            </a:r>
            <a:br>
              <a:rPr lang="en-GB" sz="1500">
                <a:solidFill>
                  <a:schemeClr val="dk1"/>
                </a:solidFill>
                <a:highlight>
                  <a:srgbClr val="E0FF00"/>
                </a:highlight>
                <a:latin typeface="Helvetica Neue Light"/>
                <a:ea typeface="Helvetica Neue Light"/>
                <a:cs typeface="Helvetica Neue Light"/>
                <a:sym typeface="Helvetica Neue Light"/>
              </a:rPr>
            </a:br>
            <a:r>
              <a:rPr lang="en-GB" sz="1500" u="sng">
                <a:solidFill>
                  <a:srgbClr val="1155CC"/>
                </a:solidFill>
                <a:highlight>
                  <a:srgbClr val="E0FF00"/>
                </a:highlight>
                <a:latin typeface="Helvetica Neue Light"/>
                <a:ea typeface="Helvetica Neue Light"/>
                <a:cs typeface="Helvetica Neue Light"/>
                <a:sym typeface="Helvetica Neue Light"/>
                <a:hlinkClick r:id="rId4">
                  <a:extLst>
                    <a:ext uri="{A12FA001-AC4F-418D-AE19-62706E023703}">
                      <ahyp:hlinkClr val="tx"/>
                    </a:ext>
                  </a:extLst>
                </a:hlinkClick>
              </a:rPr>
              <a:t>https://git-scm.com/book/es/v1/Fundamentos-de-Git-Viendo-el-hist%C3%B3rico-de-confirmaciones</a:t>
            </a:r>
            <a:r>
              <a:rPr lang="en-GB" sz="1500">
                <a:solidFill>
                  <a:schemeClr val="dk1"/>
                </a:solidFill>
                <a:highlight>
                  <a:srgbClr val="E0FF00"/>
                </a:highlight>
                <a:latin typeface="Helvetica Neue Light"/>
                <a:ea typeface="Helvetica Neue Light"/>
                <a:cs typeface="Helvetica Neue Light"/>
                <a:sym typeface="Helvetica Neue Light"/>
              </a:rPr>
              <a:t> </a:t>
            </a:r>
            <a:endParaRPr sz="1500">
              <a:solidFill>
                <a:srgbClr val="1C3643"/>
              </a:solidFill>
              <a:highlight>
                <a:srgbClr val="E0FF00"/>
              </a:highlight>
              <a:latin typeface="Helvetica Neue Light"/>
              <a:ea typeface="Helvetica Neue Light"/>
              <a:cs typeface="Helvetica Neue Light"/>
              <a:sym typeface="Helvetica Neue Light"/>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FF00"/>
            </a:gs>
            <a:gs pos="100000">
              <a:srgbClr val="3CEFAB"/>
            </a:gs>
          </a:gsLst>
          <a:lin ang="10800025" scaled="0"/>
        </a:gradFill>
      </p:bgPr>
    </p:bg>
    <p:spTree>
      <p:nvGrpSpPr>
        <p:cNvPr id="667" name="Shape 667"/>
        <p:cNvGrpSpPr/>
        <p:nvPr/>
      </p:nvGrpSpPr>
      <p:grpSpPr>
        <a:xfrm>
          <a:off x="0" y="0"/>
          <a:ext cx="0" cy="0"/>
          <a:chOff x="0" y="0"/>
          <a:chExt cx="0" cy="0"/>
        </a:xfrm>
      </p:grpSpPr>
      <p:sp>
        <p:nvSpPr>
          <p:cNvPr id="668" name="Google Shape;668;p92"/>
          <p:cNvSpPr txBox="1"/>
          <p:nvPr/>
        </p:nvSpPr>
        <p:spPr>
          <a:xfrm>
            <a:off x="1426500" y="2077200"/>
            <a:ext cx="6291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n-GB" sz="3600">
                <a:latin typeface="Anton"/>
                <a:ea typeface="Anton"/>
                <a:cs typeface="Anton"/>
                <a:sym typeface="Anton"/>
              </a:rPr>
              <a:t>¡VAMOS A PRACTICAR LO VISTO!</a:t>
            </a:r>
            <a:endParaRPr b="0" i="1" sz="3600" u="none" cap="none" strike="noStrike">
              <a:solidFill>
                <a:srgbClr val="000000"/>
              </a:solidFill>
              <a:latin typeface="Anton"/>
              <a:ea typeface="Anton"/>
              <a:cs typeface="Anton"/>
              <a:sym typeface="Anton"/>
            </a:endParaRPr>
          </a:p>
        </p:txBody>
      </p:sp>
      <p:pic>
        <p:nvPicPr>
          <p:cNvPr id="669" name="Google Shape;669;p92"/>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670" name="Google Shape;670;p92"/>
          <p:cNvPicPr preferRelativeResize="0"/>
          <p:nvPr/>
        </p:nvPicPr>
        <p:blipFill rotWithShape="1">
          <a:blip r:embed="rId4">
            <a:alphaModFix/>
          </a:blip>
          <a:srcRect b="0" l="0" r="0" t="0"/>
          <a:stretch/>
        </p:blipFill>
        <p:spPr>
          <a:xfrm>
            <a:off x="7120275" y="228143"/>
            <a:ext cx="1634174" cy="639850"/>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74" name="Shape 674"/>
        <p:cNvGrpSpPr/>
        <p:nvPr/>
      </p:nvGrpSpPr>
      <p:grpSpPr>
        <a:xfrm>
          <a:off x="0" y="0"/>
          <a:ext cx="0" cy="0"/>
          <a:chOff x="0" y="0"/>
          <a:chExt cx="0" cy="0"/>
        </a:xfrm>
      </p:grpSpPr>
      <p:sp>
        <p:nvSpPr>
          <p:cNvPr id="675" name="Google Shape;675;p93"/>
          <p:cNvSpPr txBox="1"/>
          <p:nvPr/>
        </p:nvSpPr>
        <p:spPr>
          <a:xfrm>
            <a:off x="1398000" y="165615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n-GB" sz="3600">
                <a:solidFill>
                  <a:srgbClr val="E0FF00"/>
                </a:solidFill>
                <a:latin typeface="Anton"/>
                <a:ea typeface="Anton"/>
                <a:cs typeface="Anton"/>
                <a:sym typeface="Anton"/>
              </a:rPr>
              <a:t>RAMAS</a:t>
            </a:r>
            <a:endParaRPr b="0" i="1" sz="3600" u="none" cap="none" strike="noStrike">
              <a:solidFill>
                <a:srgbClr val="E0FF00"/>
              </a:solidFill>
              <a:latin typeface="Anton"/>
              <a:ea typeface="Anton"/>
              <a:cs typeface="Anton"/>
              <a:sym typeface="Anton"/>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143" name="Shape 143"/>
        <p:cNvGrpSpPr/>
        <p:nvPr/>
      </p:nvGrpSpPr>
      <p:grpSpPr>
        <a:xfrm>
          <a:off x="0" y="0"/>
          <a:ext cx="0" cy="0"/>
          <a:chOff x="0" y="0"/>
          <a:chExt cx="0" cy="0"/>
        </a:xfrm>
      </p:grpSpPr>
      <p:sp>
        <p:nvSpPr>
          <p:cNvPr id="144" name="Google Shape;144;p31"/>
          <p:cNvSpPr txBox="1"/>
          <p:nvPr/>
        </p:nvSpPr>
        <p:spPr>
          <a:xfrm>
            <a:off x="1398000" y="207720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n-GB" sz="3600" u="none" cap="none" strike="noStrike">
                <a:solidFill>
                  <a:srgbClr val="121212"/>
                </a:solidFill>
                <a:latin typeface="Anton"/>
                <a:ea typeface="Anton"/>
                <a:cs typeface="Anton"/>
                <a:sym typeface="Anton"/>
              </a:rPr>
              <a:t>MAPA DE CONCEPTOS</a:t>
            </a:r>
            <a:endParaRPr b="0" i="1" sz="3600" u="none" cap="none" strike="noStrike">
              <a:solidFill>
                <a:srgbClr val="121212"/>
              </a:solidFill>
              <a:latin typeface="Anton"/>
              <a:ea typeface="Anton"/>
              <a:cs typeface="Anton"/>
              <a:sym typeface="Anton"/>
            </a:endParaRPr>
          </a:p>
        </p:txBody>
      </p:sp>
      <p:pic>
        <p:nvPicPr>
          <p:cNvPr id="145" name="Google Shape;145;p31"/>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9" name="Shape 679"/>
        <p:cNvGrpSpPr/>
        <p:nvPr/>
      </p:nvGrpSpPr>
      <p:grpSpPr>
        <a:xfrm>
          <a:off x="0" y="0"/>
          <a:ext cx="0" cy="0"/>
          <a:chOff x="0" y="0"/>
          <a:chExt cx="0" cy="0"/>
        </a:xfrm>
      </p:grpSpPr>
      <p:pic>
        <p:nvPicPr>
          <p:cNvPr id="680" name="Google Shape;680;p94"/>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681" name="Google Shape;681;p94"/>
          <p:cNvSpPr txBox="1"/>
          <p:nvPr/>
        </p:nvSpPr>
        <p:spPr>
          <a:xfrm>
            <a:off x="643801" y="319725"/>
            <a:ext cx="78564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0"/>
              </a:spcAft>
              <a:buClr>
                <a:schemeClr val="dk1"/>
              </a:buClr>
              <a:buSzPts val="1100"/>
              <a:buFont typeface="Arial"/>
              <a:buNone/>
            </a:pPr>
            <a:r>
              <a:rPr i="1" lang="en-GB" sz="3800">
                <a:solidFill>
                  <a:schemeClr val="dk1"/>
                </a:solidFill>
                <a:latin typeface="Anton"/>
                <a:ea typeface="Anton"/>
                <a:cs typeface="Anton"/>
                <a:sym typeface="Anton"/>
              </a:rPr>
              <a:t>RAMAS</a:t>
            </a:r>
            <a:endParaRPr i="1" sz="3800">
              <a:solidFill>
                <a:schemeClr val="dk1"/>
              </a:solidFill>
              <a:latin typeface="Anton"/>
              <a:ea typeface="Anton"/>
              <a:cs typeface="Anton"/>
              <a:sym typeface="Anton"/>
            </a:endParaRPr>
          </a:p>
          <a:p>
            <a:pPr indent="0" lvl="0" marL="0" rtl="0" algn="l">
              <a:lnSpc>
                <a:spcPct val="115000"/>
              </a:lnSpc>
              <a:spcBef>
                <a:spcPts val="2000"/>
              </a:spcBef>
              <a:spcAft>
                <a:spcPts val="1200"/>
              </a:spcAft>
              <a:buClr>
                <a:schemeClr val="dk1"/>
              </a:buClr>
              <a:buSzPts val="1100"/>
              <a:buFont typeface="Arial"/>
              <a:buNone/>
            </a:pPr>
            <a:r>
              <a:t/>
            </a:r>
            <a:endParaRPr i="1" sz="3800">
              <a:solidFill>
                <a:schemeClr val="dk1"/>
              </a:solidFill>
              <a:latin typeface="Anton"/>
              <a:ea typeface="Anton"/>
              <a:cs typeface="Anton"/>
              <a:sym typeface="Anton"/>
            </a:endParaRPr>
          </a:p>
        </p:txBody>
      </p:sp>
      <p:sp>
        <p:nvSpPr>
          <p:cNvPr id="682" name="Google Shape;682;p94"/>
          <p:cNvSpPr txBox="1"/>
          <p:nvPr/>
        </p:nvSpPr>
        <p:spPr>
          <a:xfrm>
            <a:off x="790125" y="1538650"/>
            <a:ext cx="7625100" cy="3000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GB" sz="1800">
                <a:latin typeface="Helvetica Neue Light"/>
                <a:ea typeface="Helvetica Neue Light"/>
                <a:cs typeface="Helvetica Neue Light"/>
                <a:sym typeface="Helvetica Neue Light"/>
              </a:rPr>
              <a:t>Cuando</a:t>
            </a:r>
            <a:r>
              <a:rPr lang="en-GB" sz="1800">
                <a:latin typeface="Helvetica Neue Light"/>
                <a:ea typeface="Helvetica Neue Light"/>
                <a:cs typeface="Helvetica Neue Light"/>
                <a:sym typeface="Helvetica Neue Light"/>
              </a:rPr>
              <a:t> quieres añadir </a:t>
            </a:r>
            <a:r>
              <a:rPr b="1" lang="en-GB" sz="1800">
                <a:latin typeface="Helvetica Neue"/>
                <a:ea typeface="Helvetica Neue"/>
                <a:cs typeface="Helvetica Neue"/>
                <a:sym typeface="Helvetica Neue"/>
              </a:rPr>
              <a:t>una nueva función o solucionar un error </a:t>
            </a:r>
            <a:r>
              <a:rPr lang="en-GB" sz="1800">
                <a:latin typeface="Helvetica Neue Light"/>
                <a:ea typeface="Helvetica Neue Light"/>
                <a:cs typeface="Helvetica Neue Light"/>
                <a:sym typeface="Helvetica Neue Light"/>
              </a:rPr>
              <a:t>(sin importar su tamaño), generas </a:t>
            </a:r>
            <a:r>
              <a:rPr b="1" lang="en-GB" sz="1800">
                <a:latin typeface="Helvetica Neue"/>
                <a:ea typeface="Helvetica Neue"/>
                <a:cs typeface="Helvetica Neue"/>
                <a:sym typeface="Helvetica Neue"/>
              </a:rPr>
              <a:t>una nueva rama para alojar estos cambios</a:t>
            </a:r>
            <a:r>
              <a:rPr lang="en-GB" sz="1800">
                <a:latin typeface="Helvetica Neue Light"/>
                <a:ea typeface="Helvetica Neue Light"/>
                <a:cs typeface="Helvetica Neue Light"/>
                <a:sym typeface="Helvetica Neue Light"/>
              </a:rPr>
              <a:t>. </a:t>
            </a:r>
            <a:endParaRPr sz="1800">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t/>
            </a:r>
            <a:endParaRPr sz="1800">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rPr lang="en-GB" sz="1800">
                <a:latin typeface="Helvetica Neue Light"/>
                <a:ea typeface="Helvetica Neue Light"/>
                <a:cs typeface="Helvetica Neue Light"/>
                <a:sym typeface="Helvetica Neue Light"/>
              </a:rPr>
              <a:t>Esto te da la oportunidad de organizarte mejor con los cambios o correcciones experimentales.</a:t>
            </a:r>
            <a:endParaRPr sz="1800">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t/>
            </a:r>
            <a:endParaRPr sz="1800">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rPr lang="en-GB" sz="1800">
                <a:latin typeface="Helvetica Neue Light"/>
                <a:ea typeface="Helvetica Neue Light"/>
                <a:cs typeface="Helvetica Neue Light"/>
                <a:sym typeface="Helvetica Neue Light"/>
              </a:rPr>
              <a:t>Podemos crear una rama escribiendo</a:t>
            </a:r>
            <a:endParaRPr sz="1800">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rPr b="1" lang="en-GB" sz="1800">
                <a:latin typeface="Helvetica Neue"/>
                <a:ea typeface="Helvetica Neue"/>
                <a:cs typeface="Helvetica Neue"/>
                <a:sym typeface="Helvetica Neue"/>
              </a:rPr>
              <a:t>“git branch mi-rama”.</a:t>
            </a:r>
            <a:endParaRPr b="1" sz="1800">
              <a:latin typeface="Helvetica Neue"/>
              <a:ea typeface="Helvetica Neue"/>
              <a:cs typeface="Helvetica Neue"/>
              <a:sym typeface="Helvetica Neue"/>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6" name="Shape 686"/>
        <p:cNvGrpSpPr/>
        <p:nvPr/>
      </p:nvGrpSpPr>
      <p:grpSpPr>
        <a:xfrm>
          <a:off x="0" y="0"/>
          <a:ext cx="0" cy="0"/>
          <a:chOff x="0" y="0"/>
          <a:chExt cx="0" cy="0"/>
        </a:xfrm>
      </p:grpSpPr>
      <p:pic>
        <p:nvPicPr>
          <p:cNvPr id="687" name="Google Shape;687;p95"/>
          <p:cNvPicPr preferRelativeResize="0"/>
          <p:nvPr/>
        </p:nvPicPr>
        <p:blipFill>
          <a:blip r:embed="rId3">
            <a:alphaModFix/>
          </a:blip>
          <a:stretch>
            <a:fillRect/>
          </a:stretch>
        </p:blipFill>
        <p:spPr>
          <a:xfrm>
            <a:off x="1318937" y="811100"/>
            <a:ext cx="6506132" cy="3848524"/>
          </a:xfrm>
          <a:prstGeom prst="rect">
            <a:avLst/>
          </a:prstGeom>
          <a:noFill/>
          <a:ln>
            <a:noFill/>
          </a:ln>
        </p:spPr>
      </p:pic>
      <p:sp>
        <p:nvSpPr>
          <p:cNvPr id="688" name="Google Shape;688;p95"/>
          <p:cNvSpPr/>
          <p:nvPr/>
        </p:nvSpPr>
        <p:spPr>
          <a:xfrm>
            <a:off x="6590350" y="4103725"/>
            <a:ext cx="1315200" cy="555900"/>
          </a:xfrm>
          <a:prstGeom prst="rect">
            <a:avLst/>
          </a:prstGeom>
          <a:solidFill>
            <a:srgbClr val="CFE2F3"/>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000"/>
              <a:t>Gran cambio</a:t>
            </a:r>
            <a:endParaRPr b="1" sz="1000"/>
          </a:p>
          <a:p>
            <a:pPr indent="0" lvl="0" marL="0" rtl="0" algn="ctr">
              <a:spcBef>
                <a:spcPts val="0"/>
              </a:spcBef>
              <a:spcAft>
                <a:spcPts val="0"/>
              </a:spcAft>
              <a:buNone/>
            </a:pPr>
            <a:r>
              <a:rPr b="1" lang="en-GB" sz="1000"/>
              <a:t>(feature)</a:t>
            </a:r>
            <a:endParaRPr b="1" sz="1000"/>
          </a:p>
        </p:txBody>
      </p:sp>
      <p:pic>
        <p:nvPicPr>
          <p:cNvPr id="689" name="Google Shape;689;p95"/>
          <p:cNvPicPr preferRelativeResize="0"/>
          <p:nvPr/>
        </p:nvPicPr>
        <p:blipFill>
          <a:blip r:embed="rId4">
            <a:alphaModFix/>
          </a:blip>
          <a:stretch>
            <a:fillRect/>
          </a:stretch>
        </p:blipFill>
        <p:spPr>
          <a:xfrm>
            <a:off x="7567925" y="4659625"/>
            <a:ext cx="1186526" cy="330675"/>
          </a:xfrm>
          <a:prstGeom prst="rect">
            <a:avLst/>
          </a:prstGeom>
          <a:noFill/>
          <a:ln>
            <a:noFill/>
          </a:ln>
        </p:spPr>
      </p:pic>
      <p:sp>
        <p:nvSpPr>
          <p:cNvPr id="690" name="Google Shape;690;p95"/>
          <p:cNvSpPr/>
          <p:nvPr/>
        </p:nvSpPr>
        <p:spPr>
          <a:xfrm>
            <a:off x="2674600" y="811100"/>
            <a:ext cx="1315200" cy="555900"/>
          </a:xfrm>
          <a:prstGeom prst="rect">
            <a:avLst/>
          </a:prstGeom>
          <a:solidFill>
            <a:srgbClr val="9900FF"/>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000"/>
              <a:t>Pequeño Cambio (feature)</a:t>
            </a:r>
            <a:endParaRPr b="1" sz="1000"/>
          </a:p>
        </p:txBody>
      </p:sp>
      <p:sp>
        <p:nvSpPr>
          <p:cNvPr id="691" name="Google Shape;691;p95"/>
          <p:cNvSpPr/>
          <p:nvPr/>
        </p:nvSpPr>
        <p:spPr>
          <a:xfrm>
            <a:off x="4840650" y="1531925"/>
            <a:ext cx="1315200" cy="555900"/>
          </a:xfrm>
          <a:prstGeom prst="rect">
            <a:avLst/>
          </a:prstGeom>
          <a:solidFill>
            <a:srgbClr val="CFE2F3"/>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000"/>
              <a:t>Rama Principal</a:t>
            </a:r>
            <a:endParaRPr b="1" sz="1000"/>
          </a:p>
          <a:p>
            <a:pPr indent="0" lvl="0" marL="0" rtl="0" algn="ctr">
              <a:spcBef>
                <a:spcPts val="0"/>
              </a:spcBef>
              <a:spcAft>
                <a:spcPts val="0"/>
              </a:spcAft>
              <a:buNone/>
            </a:pPr>
            <a:r>
              <a:rPr b="1" lang="en-GB" sz="1000"/>
              <a:t>(master)</a:t>
            </a:r>
            <a:endParaRPr b="1" sz="1000"/>
          </a:p>
        </p:txBody>
      </p:sp>
      <p:sp>
        <p:nvSpPr>
          <p:cNvPr id="692" name="Google Shape;692;p95"/>
          <p:cNvSpPr txBox="1"/>
          <p:nvPr/>
        </p:nvSpPr>
        <p:spPr>
          <a:xfrm>
            <a:off x="643801" y="-267700"/>
            <a:ext cx="78564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0"/>
              </a:spcAft>
              <a:buClr>
                <a:schemeClr val="dk1"/>
              </a:buClr>
              <a:buSzPts val="1100"/>
              <a:buFont typeface="Arial"/>
              <a:buNone/>
            </a:pPr>
            <a:r>
              <a:rPr i="1" lang="en-GB" sz="3800">
                <a:solidFill>
                  <a:schemeClr val="dk1"/>
                </a:solidFill>
                <a:latin typeface="Anton"/>
                <a:ea typeface="Anton"/>
                <a:cs typeface="Anton"/>
                <a:sym typeface="Anton"/>
              </a:rPr>
              <a:t>RAMAS</a:t>
            </a:r>
            <a:endParaRPr i="1" sz="3800">
              <a:solidFill>
                <a:schemeClr val="dk1"/>
              </a:solidFill>
              <a:latin typeface="Anton"/>
              <a:ea typeface="Anton"/>
              <a:cs typeface="Anton"/>
              <a:sym typeface="Anton"/>
            </a:endParaRPr>
          </a:p>
          <a:p>
            <a:pPr indent="0" lvl="0" marL="0" rtl="0" algn="l">
              <a:lnSpc>
                <a:spcPct val="115000"/>
              </a:lnSpc>
              <a:spcBef>
                <a:spcPts val="2000"/>
              </a:spcBef>
              <a:spcAft>
                <a:spcPts val="1200"/>
              </a:spcAft>
              <a:buClr>
                <a:schemeClr val="dk1"/>
              </a:buClr>
              <a:buSzPts val="1100"/>
              <a:buFont typeface="Arial"/>
              <a:buNone/>
            </a:pPr>
            <a:r>
              <a:t/>
            </a:r>
            <a:endParaRPr i="1" sz="3800">
              <a:solidFill>
                <a:schemeClr val="dk1"/>
              </a:solidFill>
              <a:latin typeface="Anton"/>
              <a:ea typeface="Anton"/>
              <a:cs typeface="Anton"/>
              <a:sym typeface="Anton"/>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6" name="Shape 696"/>
        <p:cNvGrpSpPr/>
        <p:nvPr/>
      </p:nvGrpSpPr>
      <p:grpSpPr>
        <a:xfrm>
          <a:off x="0" y="0"/>
          <a:ext cx="0" cy="0"/>
          <a:chOff x="0" y="0"/>
          <a:chExt cx="0" cy="0"/>
        </a:xfrm>
      </p:grpSpPr>
      <p:pic>
        <p:nvPicPr>
          <p:cNvPr id="697" name="Google Shape;697;p96"/>
          <p:cNvPicPr preferRelativeResize="0"/>
          <p:nvPr/>
        </p:nvPicPr>
        <p:blipFill>
          <a:blip r:embed="rId3">
            <a:alphaModFix/>
          </a:blip>
          <a:stretch>
            <a:fillRect/>
          </a:stretch>
        </p:blipFill>
        <p:spPr>
          <a:xfrm>
            <a:off x="7567925" y="4659625"/>
            <a:ext cx="1186526" cy="330675"/>
          </a:xfrm>
          <a:prstGeom prst="rect">
            <a:avLst/>
          </a:prstGeom>
          <a:noFill/>
          <a:ln>
            <a:noFill/>
          </a:ln>
        </p:spPr>
      </p:pic>
      <p:graphicFrame>
        <p:nvGraphicFramePr>
          <p:cNvPr id="698" name="Google Shape;698;p96"/>
          <p:cNvGraphicFramePr/>
          <p:nvPr/>
        </p:nvGraphicFramePr>
        <p:xfrm>
          <a:off x="525025" y="1693600"/>
          <a:ext cx="3000000" cy="3000000"/>
        </p:xfrm>
        <a:graphic>
          <a:graphicData uri="http://schemas.openxmlformats.org/drawingml/2006/table">
            <a:tbl>
              <a:tblPr>
                <a:noFill/>
                <a:tableStyleId>{8088837B-DAE0-465A-B0A5-F7473DDF5254}</a:tableStyleId>
              </a:tblPr>
              <a:tblGrid>
                <a:gridCol w="8332575"/>
              </a:tblGrid>
              <a:tr h="12700">
                <a:tc>
                  <a:txBody>
                    <a:bodyPr/>
                    <a:lstStyle/>
                    <a:p>
                      <a:pPr indent="0" lvl="0" marL="0" rtl="0" algn="l">
                        <a:spcBef>
                          <a:spcPts val="0"/>
                        </a:spcBef>
                        <a:spcAft>
                          <a:spcPts val="0"/>
                        </a:spcAft>
                        <a:buNone/>
                      </a:pPr>
                      <a:r>
                        <a:rPr lang="en-GB" sz="1600">
                          <a:solidFill>
                            <a:srgbClr val="666666"/>
                          </a:solidFill>
                          <a:highlight>
                            <a:schemeClr val="dk1"/>
                          </a:highlight>
                          <a:latin typeface="Didact Gothic"/>
                          <a:ea typeface="Didact Gothic"/>
                          <a:cs typeface="Didact Gothic"/>
                          <a:sym typeface="Didact Gothic"/>
                        </a:rPr>
                        <a:t>/* Paso 1: Verifico en cuál rama estoy */</a:t>
                      </a:r>
                      <a:endParaRPr sz="1600">
                        <a:solidFill>
                          <a:srgbClr val="666666"/>
                        </a:solidFill>
                        <a:highlight>
                          <a:schemeClr val="dk1"/>
                        </a:highlight>
                        <a:latin typeface="Didact Gothic"/>
                        <a:ea typeface="Didact Gothic"/>
                        <a:cs typeface="Didact Gothic"/>
                        <a:sym typeface="Didact Gothic"/>
                      </a:endParaRPr>
                    </a:p>
                    <a:p>
                      <a:pPr indent="0" lvl="0" marL="0" rtl="0" algn="l">
                        <a:spcBef>
                          <a:spcPts val="0"/>
                        </a:spcBef>
                        <a:spcAft>
                          <a:spcPts val="0"/>
                        </a:spcAft>
                        <a:buNone/>
                      </a:pPr>
                      <a:r>
                        <a:rPr lang="en-GB" sz="1600">
                          <a:solidFill>
                            <a:srgbClr val="00FF00"/>
                          </a:solidFill>
                          <a:highlight>
                            <a:schemeClr val="dk1"/>
                          </a:highlight>
                          <a:latin typeface="Didact Gothic"/>
                          <a:ea typeface="Didact Gothic"/>
                          <a:cs typeface="Didact Gothic"/>
                          <a:sym typeface="Didact Gothic"/>
                        </a:rPr>
                        <a:t>john@MyShopSolutions</a:t>
                      </a:r>
                      <a:r>
                        <a:rPr lang="en-GB" sz="1600">
                          <a:solidFill>
                            <a:srgbClr val="FF00FF"/>
                          </a:solidFill>
                          <a:highlight>
                            <a:schemeClr val="dk1"/>
                          </a:highlight>
                          <a:latin typeface="Didact Gothic"/>
                          <a:ea typeface="Didact Gothic"/>
                          <a:cs typeface="Didact Gothic"/>
                          <a:sym typeface="Didact Gothic"/>
                        </a:rPr>
                        <a:t> :~</a:t>
                      </a:r>
                      <a:r>
                        <a:rPr lang="en-GB" sz="1600">
                          <a:solidFill>
                            <a:srgbClr val="FFFF00"/>
                          </a:solidFill>
                          <a:highlight>
                            <a:schemeClr val="dk1"/>
                          </a:highlight>
                          <a:latin typeface="Didact Gothic"/>
                          <a:ea typeface="Didact Gothic"/>
                          <a:cs typeface="Didact Gothic"/>
                          <a:sym typeface="Didact Gothic"/>
                        </a:rPr>
                        <a:t>/Documents/Proyectos_Coder/mi_repositorio</a:t>
                      </a:r>
                      <a:r>
                        <a:rPr lang="en-GB" sz="1600">
                          <a:solidFill>
                            <a:srgbClr val="F3F3F3"/>
                          </a:solidFill>
                          <a:highlight>
                            <a:schemeClr val="dk1"/>
                          </a:highlight>
                          <a:latin typeface="Didact Gothic"/>
                          <a:ea typeface="Didact Gothic"/>
                          <a:cs typeface="Didact Gothic"/>
                          <a:sym typeface="Didact Gothic"/>
                        </a:rPr>
                        <a:t>$ git branch</a:t>
                      </a:r>
                      <a:endParaRPr sz="1600">
                        <a:solidFill>
                          <a:srgbClr val="F3F3F3"/>
                        </a:solidFill>
                        <a:highlight>
                          <a:schemeClr val="dk1"/>
                        </a:highlight>
                        <a:latin typeface="Didact Gothic"/>
                        <a:ea typeface="Didact Gothic"/>
                        <a:cs typeface="Didact Gothic"/>
                        <a:sym typeface="Didact Gothic"/>
                      </a:endParaRPr>
                    </a:p>
                    <a:p>
                      <a:pPr indent="0" lvl="0" marL="0" rtl="0" algn="l">
                        <a:spcBef>
                          <a:spcPts val="0"/>
                        </a:spcBef>
                        <a:spcAft>
                          <a:spcPts val="0"/>
                        </a:spcAft>
                        <a:buNone/>
                      </a:pPr>
                      <a:r>
                        <a:rPr lang="en-GB" sz="1600">
                          <a:solidFill>
                            <a:srgbClr val="00FFFF"/>
                          </a:solidFill>
                          <a:highlight>
                            <a:srgbClr val="000000"/>
                          </a:highlight>
                          <a:latin typeface="Didact Gothic"/>
                          <a:ea typeface="Didact Gothic"/>
                          <a:cs typeface="Didact Gothic"/>
                          <a:sym typeface="Didact Gothic"/>
                        </a:rPr>
                        <a:t>*master</a:t>
                      </a:r>
                      <a:endParaRPr sz="1600">
                        <a:solidFill>
                          <a:srgbClr val="00FFFF"/>
                        </a:solidFill>
                        <a:highlight>
                          <a:srgbClr val="000000"/>
                        </a:highlight>
                        <a:latin typeface="Didact Gothic"/>
                        <a:ea typeface="Didact Gothic"/>
                        <a:cs typeface="Didact Gothic"/>
                        <a:sym typeface="Didact Gothic"/>
                      </a:endParaRPr>
                    </a:p>
                    <a:p>
                      <a:pPr indent="0" lvl="0" marL="0" rtl="0" algn="l">
                        <a:spcBef>
                          <a:spcPts val="0"/>
                        </a:spcBef>
                        <a:spcAft>
                          <a:spcPts val="0"/>
                        </a:spcAft>
                        <a:buNone/>
                      </a:pPr>
                      <a:r>
                        <a:rPr lang="en-GB" sz="1600">
                          <a:solidFill>
                            <a:srgbClr val="434343"/>
                          </a:solidFill>
                          <a:highlight>
                            <a:srgbClr val="000000"/>
                          </a:highlight>
                          <a:latin typeface="Didact Gothic"/>
                          <a:ea typeface="Didact Gothic"/>
                          <a:cs typeface="Didact Gothic"/>
                          <a:sym typeface="Didact Gothic"/>
                        </a:rPr>
                        <a:t>/* Paso 2. Creo la rama que voy a usar para el cambio */</a:t>
                      </a:r>
                      <a:br>
                        <a:rPr lang="en-GB" sz="1600">
                          <a:solidFill>
                            <a:srgbClr val="00FFFF"/>
                          </a:solidFill>
                          <a:highlight>
                            <a:srgbClr val="000000"/>
                          </a:highlight>
                          <a:latin typeface="Didact Gothic"/>
                          <a:ea typeface="Didact Gothic"/>
                          <a:cs typeface="Didact Gothic"/>
                          <a:sym typeface="Didact Gothic"/>
                        </a:rPr>
                      </a:br>
                      <a:r>
                        <a:rPr lang="en-GB" sz="1600">
                          <a:solidFill>
                            <a:srgbClr val="00FF00"/>
                          </a:solidFill>
                          <a:highlight>
                            <a:schemeClr val="dk1"/>
                          </a:highlight>
                          <a:latin typeface="Didact Gothic"/>
                          <a:ea typeface="Didact Gothic"/>
                          <a:cs typeface="Didact Gothic"/>
                          <a:sym typeface="Didact Gothic"/>
                        </a:rPr>
                        <a:t>john@MyShopSolutions</a:t>
                      </a:r>
                      <a:r>
                        <a:rPr lang="en-GB" sz="1600">
                          <a:solidFill>
                            <a:srgbClr val="FF00FF"/>
                          </a:solidFill>
                          <a:highlight>
                            <a:schemeClr val="dk1"/>
                          </a:highlight>
                          <a:latin typeface="Didact Gothic"/>
                          <a:ea typeface="Didact Gothic"/>
                          <a:cs typeface="Didact Gothic"/>
                          <a:sym typeface="Didact Gothic"/>
                        </a:rPr>
                        <a:t> :~</a:t>
                      </a:r>
                      <a:r>
                        <a:rPr lang="en-GB" sz="1600">
                          <a:solidFill>
                            <a:srgbClr val="FFFF00"/>
                          </a:solidFill>
                          <a:highlight>
                            <a:schemeClr val="dk1"/>
                          </a:highlight>
                          <a:latin typeface="Didact Gothic"/>
                          <a:ea typeface="Didact Gothic"/>
                          <a:cs typeface="Didact Gothic"/>
                          <a:sym typeface="Didact Gothic"/>
                        </a:rPr>
                        <a:t>/Documents/Proyectos_Coder/mi_repositorio</a:t>
                      </a:r>
                      <a:r>
                        <a:rPr lang="en-GB" sz="1600">
                          <a:solidFill>
                            <a:srgbClr val="F3F3F3"/>
                          </a:solidFill>
                          <a:highlight>
                            <a:schemeClr val="dk1"/>
                          </a:highlight>
                          <a:latin typeface="Didact Gothic"/>
                          <a:ea typeface="Didact Gothic"/>
                          <a:cs typeface="Didact Gothic"/>
                          <a:sym typeface="Didact Gothic"/>
                        </a:rPr>
                        <a:t>$ </a:t>
                      </a:r>
                      <a:r>
                        <a:rPr lang="en-GB" sz="1600">
                          <a:solidFill>
                            <a:srgbClr val="F3F3F3"/>
                          </a:solidFill>
                          <a:highlight>
                            <a:srgbClr val="000000"/>
                          </a:highlight>
                          <a:latin typeface="Didact Gothic"/>
                          <a:ea typeface="Didact Gothic"/>
                          <a:cs typeface="Didact Gothic"/>
                          <a:sym typeface="Didact Gothic"/>
                        </a:rPr>
                        <a:t> git branch mi_rama</a:t>
                      </a:r>
                      <a:endParaRPr sz="1600">
                        <a:solidFill>
                          <a:srgbClr val="F3F3F3"/>
                        </a:solidFill>
                        <a:highlight>
                          <a:srgbClr val="000000"/>
                        </a:highlight>
                        <a:latin typeface="Didact Gothic"/>
                        <a:ea typeface="Didact Gothic"/>
                        <a:cs typeface="Didact Gothic"/>
                        <a:sym typeface="Didact Gothic"/>
                      </a:endParaRPr>
                    </a:p>
                    <a:p>
                      <a:pPr indent="0" lvl="0" marL="0" rtl="0" algn="l">
                        <a:spcBef>
                          <a:spcPts val="0"/>
                        </a:spcBef>
                        <a:spcAft>
                          <a:spcPts val="0"/>
                        </a:spcAft>
                        <a:buNone/>
                      </a:pPr>
                      <a:r>
                        <a:rPr lang="en-GB" sz="1600">
                          <a:solidFill>
                            <a:srgbClr val="666666"/>
                          </a:solidFill>
                          <a:highlight>
                            <a:srgbClr val="000000"/>
                          </a:highlight>
                          <a:latin typeface="Didact Gothic"/>
                          <a:ea typeface="Didact Gothic"/>
                          <a:cs typeface="Didact Gothic"/>
                          <a:sym typeface="Didact Gothic"/>
                        </a:rPr>
                        <a:t>/* Paso 3: Verifico que se creó la rama */</a:t>
                      </a:r>
                      <a:endParaRPr sz="1600">
                        <a:solidFill>
                          <a:srgbClr val="666666"/>
                        </a:solidFill>
                        <a:highlight>
                          <a:srgbClr val="000000"/>
                        </a:highlight>
                        <a:latin typeface="Didact Gothic"/>
                        <a:ea typeface="Didact Gothic"/>
                        <a:cs typeface="Didact Gothic"/>
                        <a:sym typeface="Didact Gothic"/>
                      </a:endParaRPr>
                    </a:p>
                    <a:p>
                      <a:pPr indent="0" lvl="0" marL="0" rtl="0" algn="l">
                        <a:spcBef>
                          <a:spcPts val="0"/>
                        </a:spcBef>
                        <a:spcAft>
                          <a:spcPts val="0"/>
                        </a:spcAft>
                        <a:buNone/>
                      </a:pPr>
                      <a:r>
                        <a:rPr lang="en-GB" sz="1600">
                          <a:solidFill>
                            <a:srgbClr val="00FF00"/>
                          </a:solidFill>
                          <a:highlight>
                            <a:schemeClr val="dk1"/>
                          </a:highlight>
                          <a:latin typeface="Didact Gothic"/>
                          <a:ea typeface="Didact Gothic"/>
                          <a:cs typeface="Didact Gothic"/>
                          <a:sym typeface="Didact Gothic"/>
                        </a:rPr>
                        <a:t>john@MyShopSolutions</a:t>
                      </a:r>
                      <a:r>
                        <a:rPr lang="en-GB" sz="1600">
                          <a:solidFill>
                            <a:srgbClr val="FF00FF"/>
                          </a:solidFill>
                          <a:highlight>
                            <a:schemeClr val="dk1"/>
                          </a:highlight>
                          <a:latin typeface="Didact Gothic"/>
                          <a:ea typeface="Didact Gothic"/>
                          <a:cs typeface="Didact Gothic"/>
                          <a:sym typeface="Didact Gothic"/>
                        </a:rPr>
                        <a:t> :~</a:t>
                      </a:r>
                      <a:r>
                        <a:rPr lang="en-GB" sz="1600">
                          <a:solidFill>
                            <a:srgbClr val="FFFF00"/>
                          </a:solidFill>
                          <a:highlight>
                            <a:schemeClr val="dk1"/>
                          </a:highlight>
                          <a:latin typeface="Didact Gothic"/>
                          <a:ea typeface="Didact Gothic"/>
                          <a:cs typeface="Didact Gothic"/>
                          <a:sym typeface="Didact Gothic"/>
                        </a:rPr>
                        <a:t>/Documents/Proyectos_Coder/mi_repositorio</a:t>
                      </a:r>
                      <a:r>
                        <a:rPr lang="en-GB" sz="1600">
                          <a:solidFill>
                            <a:srgbClr val="F3F3F3"/>
                          </a:solidFill>
                          <a:highlight>
                            <a:schemeClr val="dk1"/>
                          </a:highlight>
                          <a:latin typeface="Didact Gothic"/>
                          <a:ea typeface="Didact Gothic"/>
                          <a:cs typeface="Didact Gothic"/>
                          <a:sym typeface="Didact Gothic"/>
                        </a:rPr>
                        <a:t>$ git branch -l</a:t>
                      </a:r>
                      <a:endParaRPr sz="1600">
                        <a:solidFill>
                          <a:srgbClr val="F3F3F3"/>
                        </a:solidFill>
                        <a:highlight>
                          <a:schemeClr val="dk1"/>
                        </a:highlight>
                        <a:latin typeface="Didact Gothic"/>
                        <a:ea typeface="Didact Gothic"/>
                        <a:cs typeface="Didact Gothic"/>
                        <a:sym typeface="Didact Gothic"/>
                      </a:endParaRPr>
                    </a:p>
                    <a:p>
                      <a:pPr indent="0" lvl="0" marL="0" rtl="0" algn="l">
                        <a:spcBef>
                          <a:spcPts val="0"/>
                        </a:spcBef>
                        <a:spcAft>
                          <a:spcPts val="0"/>
                        </a:spcAft>
                        <a:buNone/>
                      </a:pPr>
                      <a:r>
                        <a:rPr lang="en-GB" sz="1600">
                          <a:solidFill>
                            <a:srgbClr val="00FFFF"/>
                          </a:solidFill>
                          <a:highlight>
                            <a:schemeClr val="dk1"/>
                          </a:highlight>
                          <a:latin typeface="Didact Gothic"/>
                          <a:ea typeface="Didact Gothic"/>
                          <a:cs typeface="Didact Gothic"/>
                          <a:sym typeface="Didact Gothic"/>
                        </a:rPr>
                        <a:t>*master</a:t>
                      </a:r>
                      <a:endParaRPr sz="1600">
                        <a:solidFill>
                          <a:srgbClr val="00FFFF"/>
                        </a:solidFill>
                        <a:highlight>
                          <a:schemeClr val="dk1"/>
                        </a:highlight>
                        <a:latin typeface="Didact Gothic"/>
                        <a:ea typeface="Didact Gothic"/>
                        <a:cs typeface="Didact Gothic"/>
                        <a:sym typeface="Didact Gothic"/>
                      </a:endParaRPr>
                    </a:p>
                    <a:p>
                      <a:pPr indent="0" lvl="0" marL="0" rtl="0" algn="l">
                        <a:spcBef>
                          <a:spcPts val="0"/>
                        </a:spcBef>
                        <a:spcAft>
                          <a:spcPts val="0"/>
                        </a:spcAft>
                        <a:buNone/>
                      </a:pPr>
                      <a:r>
                        <a:rPr lang="en-GB" sz="1600">
                          <a:solidFill>
                            <a:srgbClr val="FFFFFF"/>
                          </a:solidFill>
                          <a:highlight>
                            <a:schemeClr val="dk1"/>
                          </a:highlight>
                          <a:latin typeface="Didact Gothic"/>
                          <a:ea typeface="Didact Gothic"/>
                          <a:cs typeface="Didact Gothic"/>
                          <a:sym typeface="Didact Gothic"/>
                        </a:rPr>
                        <a:t>mi_rama</a:t>
                      </a:r>
                      <a:endParaRPr sz="1600">
                        <a:solidFill>
                          <a:srgbClr val="FFFFFF"/>
                        </a:solidFill>
                        <a:highlight>
                          <a:schemeClr val="dk1"/>
                        </a:highlight>
                        <a:latin typeface="Didact Gothic"/>
                        <a:ea typeface="Didact Gothic"/>
                        <a:cs typeface="Didact Gothic"/>
                        <a:sym typeface="Didact Gothic"/>
                      </a:endParaRPr>
                    </a:p>
                    <a:p>
                      <a:pPr indent="0" lvl="0" marL="0" rtl="0" algn="l">
                        <a:spcBef>
                          <a:spcPts val="0"/>
                        </a:spcBef>
                        <a:spcAft>
                          <a:spcPts val="0"/>
                        </a:spcAft>
                        <a:buClr>
                          <a:schemeClr val="dk1"/>
                        </a:buClr>
                        <a:buSzPts val="1100"/>
                        <a:buFont typeface="Arial"/>
                        <a:buNone/>
                      </a:pPr>
                      <a:r>
                        <a:rPr lang="en-GB" sz="1600">
                          <a:solidFill>
                            <a:srgbClr val="00FF00"/>
                          </a:solidFill>
                          <a:highlight>
                            <a:schemeClr val="dk1"/>
                          </a:highlight>
                          <a:latin typeface="Didact Gothic"/>
                          <a:ea typeface="Didact Gothic"/>
                          <a:cs typeface="Didact Gothic"/>
                          <a:sym typeface="Didact Gothic"/>
                        </a:rPr>
                        <a:t>john@MyShopSolutions</a:t>
                      </a:r>
                      <a:r>
                        <a:rPr lang="en-GB" sz="1600">
                          <a:solidFill>
                            <a:srgbClr val="FF00FF"/>
                          </a:solidFill>
                          <a:highlight>
                            <a:schemeClr val="dk1"/>
                          </a:highlight>
                          <a:latin typeface="Didact Gothic"/>
                          <a:ea typeface="Didact Gothic"/>
                          <a:cs typeface="Didact Gothic"/>
                          <a:sym typeface="Didact Gothic"/>
                        </a:rPr>
                        <a:t> :~</a:t>
                      </a:r>
                      <a:r>
                        <a:rPr lang="en-GB" sz="1600">
                          <a:solidFill>
                            <a:srgbClr val="FFFF00"/>
                          </a:solidFill>
                          <a:highlight>
                            <a:schemeClr val="dk1"/>
                          </a:highlight>
                          <a:latin typeface="Didact Gothic"/>
                          <a:ea typeface="Didact Gothic"/>
                          <a:cs typeface="Didact Gothic"/>
                          <a:sym typeface="Didact Gothic"/>
                        </a:rPr>
                        <a:t>/Documents/Proyectos_Coder/mi_repositorio</a:t>
                      </a:r>
                      <a:r>
                        <a:rPr lang="en-GB" sz="1600">
                          <a:solidFill>
                            <a:srgbClr val="F3F3F3"/>
                          </a:solidFill>
                          <a:highlight>
                            <a:schemeClr val="dk1"/>
                          </a:highlight>
                          <a:latin typeface="Didact Gothic"/>
                          <a:ea typeface="Didact Gothic"/>
                          <a:cs typeface="Didact Gothic"/>
                          <a:sym typeface="Didact Gothic"/>
                        </a:rPr>
                        <a:t>$</a:t>
                      </a:r>
                      <a:endParaRPr sz="1600">
                        <a:solidFill>
                          <a:srgbClr val="00FFFF"/>
                        </a:solidFill>
                        <a:highlight>
                          <a:schemeClr val="dk1"/>
                        </a:highlight>
                        <a:latin typeface="Didact Gothic"/>
                        <a:ea typeface="Didact Gothic"/>
                        <a:cs typeface="Didact Gothic"/>
                        <a:sym typeface="Didact Gothic"/>
                      </a:endParaRPr>
                    </a:p>
                  </a:txBody>
                  <a:tcPr marT="63500" marB="63500" marR="63500" marL="63500">
                    <a:solidFill>
                      <a:srgbClr val="000000"/>
                    </a:solidFill>
                  </a:tcPr>
                </a:tc>
              </a:tr>
            </a:tbl>
          </a:graphicData>
        </a:graphic>
      </p:graphicFrame>
      <p:sp>
        <p:nvSpPr>
          <p:cNvPr id="699" name="Google Shape;699;p96"/>
          <p:cNvSpPr txBox="1"/>
          <p:nvPr/>
        </p:nvSpPr>
        <p:spPr>
          <a:xfrm>
            <a:off x="0" y="489075"/>
            <a:ext cx="9144000" cy="127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GB" sz="3600">
                <a:solidFill>
                  <a:srgbClr val="121212"/>
                </a:solidFill>
                <a:latin typeface="Anton"/>
                <a:ea typeface="Anton"/>
                <a:cs typeface="Anton"/>
                <a:sym typeface="Anton"/>
              </a:rPr>
              <a:t>GIT BRANCH CREANDO RAMAS</a:t>
            </a:r>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3" name="Shape 703"/>
        <p:cNvGrpSpPr/>
        <p:nvPr/>
      </p:nvGrpSpPr>
      <p:grpSpPr>
        <a:xfrm>
          <a:off x="0" y="0"/>
          <a:ext cx="0" cy="0"/>
          <a:chOff x="0" y="0"/>
          <a:chExt cx="0" cy="0"/>
        </a:xfrm>
      </p:grpSpPr>
      <p:pic>
        <p:nvPicPr>
          <p:cNvPr id="704" name="Google Shape;704;p97"/>
          <p:cNvPicPr preferRelativeResize="0"/>
          <p:nvPr/>
        </p:nvPicPr>
        <p:blipFill>
          <a:blip r:embed="rId3">
            <a:alphaModFix/>
          </a:blip>
          <a:stretch>
            <a:fillRect/>
          </a:stretch>
        </p:blipFill>
        <p:spPr>
          <a:xfrm>
            <a:off x="7567925" y="4659625"/>
            <a:ext cx="1186526" cy="330675"/>
          </a:xfrm>
          <a:prstGeom prst="rect">
            <a:avLst/>
          </a:prstGeom>
          <a:noFill/>
          <a:ln>
            <a:noFill/>
          </a:ln>
        </p:spPr>
      </p:pic>
      <p:graphicFrame>
        <p:nvGraphicFramePr>
          <p:cNvPr id="705" name="Google Shape;705;p97"/>
          <p:cNvGraphicFramePr/>
          <p:nvPr/>
        </p:nvGraphicFramePr>
        <p:xfrm>
          <a:off x="497450" y="2019625"/>
          <a:ext cx="3000000" cy="3000000"/>
        </p:xfrm>
        <a:graphic>
          <a:graphicData uri="http://schemas.openxmlformats.org/drawingml/2006/table">
            <a:tbl>
              <a:tblPr>
                <a:noFill/>
                <a:tableStyleId>{8088837B-DAE0-465A-B0A5-F7473DDF5254}</a:tableStyleId>
              </a:tblPr>
              <a:tblGrid>
                <a:gridCol w="8417950"/>
              </a:tblGrid>
              <a:tr h="1981200">
                <a:tc>
                  <a:txBody>
                    <a:bodyPr/>
                    <a:lstStyle/>
                    <a:p>
                      <a:pPr indent="0" lvl="0" marL="0" rtl="0" algn="l">
                        <a:spcBef>
                          <a:spcPts val="0"/>
                        </a:spcBef>
                        <a:spcAft>
                          <a:spcPts val="0"/>
                        </a:spcAft>
                        <a:buNone/>
                      </a:pPr>
                      <a:r>
                        <a:rPr lang="en-GB" sz="1600">
                          <a:solidFill>
                            <a:srgbClr val="666666"/>
                          </a:solidFill>
                          <a:highlight>
                            <a:schemeClr val="dk1"/>
                          </a:highlight>
                          <a:latin typeface="Didact Gothic"/>
                          <a:ea typeface="Didact Gothic"/>
                          <a:cs typeface="Didact Gothic"/>
                          <a:sym typeface="Didact Gothic"/>
                        </a:rPr>
                        <a:t>/* Para moverme a la rama que cree uso el comando de git checkout */</a:t>
                      </a:r>
                      <a:endParaRPr sz="1600">
                        <a:solidFill>
                          <a:srgbClr val="666666"/>
                        </a:solidFill>
                        <a:highlight>
                          <a:schemeClr val="dk1"/>
                        </a:highlight>
                        <a:latin typeface="Didact Gothic"/>
                        <a:ea typeface="Didact Gothic"/>
                        <a:cs typeface="Didact Gothic"/>
                        <a:sym typeface="Didact Gothic"/>
                      </a:endParaRPr>
                    </a:p>
                    <a:p>
                      <a:pPr indent="0" lvl="0" marL="0" rtl="0" algn="l">
                        <a:spcBef>
                          <a:spcPts val="0"/>
                        </a:spcBef>
                        <a:spcAft>
                          <a:spcPts val="0"/>
                        </a:spcAft>
                        <a:buNone/>
                      </a:pPr>
                      <a:r>
                        <a:rPr lang="en-GB" sz="1600">
                          <a:solidFill>
                            <a:srgbClr val="00FF00"/>
                          </a:solidFill>
                          <a:highlight>
                            <a:schemeClr val="dk1"/>
                          </a:highlight>
                          <a:latin typeface="Didact Gothic"/>
                          <a:ea typeface="Didact Gothic"/>
                          <a:cs typeface="Didact Gothic"/>
                          <a:sym typeface="Didact Gothic"/>
                        </a:rPr>
                        <a:t>john@MyShopSolutions</a:t>
                      </a:r>
                      <a:r>
                        <a:rPr lang="en-GB" sz="1600">
                          <a:solidFill>
                            <a:srgbClr val="FF00FF"/>
                          </a:solidFill>
                          <a:highlight>
                            <a:schemeClr val="dk1"/>
                          </a:highlight>
                          <a:latin typeface="Didact Gothic"/>
                          <a:ea typeface="Didact Gothic"/>
                          <a:cs typeface="Didact Gothic"/>
                          <a:sym typeface="Didact Gothic"/>
                        </a:rPr>
                        <a:t> :~</a:t>
                      </a:r>
                      <a:r>
                        <a:rPr lang="en-GB" sz="1600">
                          <a:solidFill>
                            <a:srgbClr val="FFFF00"/>
                          </a:solidFill>
                          <a:highlight>
                            <a:schemeClr val="dk1"/>
                          </a:highlight>
                          <a:latin typeface="Didact Gothic"/>
                          <a:ea typeface="Didact Gothic"/>
                          <a:cs typeface="Didact Gothic"/>
                          <a:sym typeface="Didact Gothic"/>
                        </a:rPr>
                        <a:t>/Documents/Proyectos_Coder/mi_repositorio</a:t>
                      </a:r>
                      <a:r>
                        <a:rPr lang="en-GB" sz="1600">
                          <a:solidFill>
                            <a:srgbClr val="F3F3F3"/>
                          </a:solidFill>
                          <a:highlight>
                            <a:schemeClr val="dk1"/>
                          </a:highlight>
                          <a:latin typeface="Didact Gothic"/>
                          <a:ea typeface="Didact Gothic"/>
                          <a:cs typeface="Didact Gothic"/>
                          <a:sym typeface="Didact Gothic"/>
                        </a:rPr>
                        <a:t>$</a:t>
                      </a:r>
                      <a:r>
                        <a:rPr lang="en-GB" sz="1600">
                          <a:solidFill>
                            <a:srgbClr val="F3F3F3"/>
                          </a:solidFill>
                          <a:highlight>
                            <a:srgbClr val="000000"/>
                          </a:highlight>
                          <a:latin typeface="Didact Gothic"/>
                          <a:ea typeface="Didact Gothic"/>
                          <a:cs typeface="Didact Gothic"/>
                          <a:sym typeface="Didact Gothic"/>
                        </a:rPr>
                        <a:t> git checkout mi_rama</a:t>
                      </a:r>
                      <a:endParaRPr sz="1600">
                        <a:solidFill>
                          <a:srgbClr val="F3F3F3"/>
                        </a:solidFill>
                        <a:highlight>
                          <a:srgbClr val="000000"/>
                        </a:highlight>
                        <a:latin typeface="Didact Gothic"/>
                        <a:ea typeface="Didact Gothic"/>
                        <a:cs typeface="Didact Gothic"/>
                        <a:sym typeface="Didact Gothic"/>
                      </a:endParaRPr>
                    </a:p>
                    <a:p>
                      <a:pPr indent="0" lvl="0" marL="0" rtl="0" algn="l">
                        <a:spcBef>
                          <a:spcPts val="0"/>
                        </a:spcBef>
                        <a:spcAft>
                          <a:spcPts val="0"/>
                        </a:spcAft>
                        <a:buClr>
                          <a:schemeClr val="dk1"/>
                        </a:buClr>
                        <a:buSzPts val="1100"/>
                        <a:buFont typeface="Arial"/>
                        <a:buNone/>
                      </a:pPr>
                      <a:r>
                        <a:rPr lang="en-GB" sz="1600">
                          <a:solidFill>
                            <a:srgbClr val="F3F3F3"/>
                          </a:solidFill>
                          <a:highlight>
                            <a:srgbClr val="000000"/>
                          </a:highlight>
                          <a:latin typeface="Didact Gothic"/>
                          <a:ea typeface="Didact Gothic"/>
                          <a:cs typeface="Didact Gothic"/>
                          <a:sym typeface="Didact Gothic"/>
                        </a:rPr>
                        <a:t>Switched to branch 'mi_rama'</a:t>
                      </a:r>
                      <a:endParaRPr sz="1600">
                        <a:solidFill>
                          <a:srgbClr val="F3F3F3"/>
                        </a:solidFill>
                        <a:highlight>
                          <a:srgbClr val="000000"/>
                        </a:highlight>
                        <a:latin typeface="Didact Gothic"/>
                        <a:ea typeface="Didact Gothic"/>
                        <a:cs typeface="Didact Gothic"/>
                        <a:sym typeface="Didact Gothic"/>
                      </a:endParaRPr>
                    </a:p>
                    <a:p>
                      <a:pPr indent="0" lvl="0" marL="0" rtl="0" algn="l">
                        <a:spcBef>
                          <a:spcPts val="0"/>
                        </a:spcBef>
                        <a:spcAft>
                          <a:spcPts val="0"/>
                        </a:spcAft>
                        <a:buNone/>
                      </a:pPr>
                      <a:r>
                        <a:rPr lang="en-GB" sz="1600">
                          <a:solidFill>
                            <a:srgbClr val="666666"/>
                          </a:solidFill>
                          <a:highlight>
                            <a:srgbClr val="000000"/>
                          </a:highlight>
                          <a:latin typeface="Didact Gothic"/>
                          <a:ea typeface="Didact Gothic"/>
                          <a:cs typeface="Didact Gothic"/>
                          <a:sym typeface="Didact Gothic"/>
                        </a:rPr>
                        <a:t>/* Verifico nuevamente que me movi de rama */</a:t>
                      </a:r>
                      <a:endParaRPr sz="1600">
                        <a:solidFill>
                          <a:srgbClr val="666666"/>
                        </a:solidFill>
                        <a:highlight>
                          <a:srgbClr val="000000"/>
                        </a:highlight>
                        <a:latin typeface="Didact Gothic"/>
                        <a:ea typeface="Didact Gothic"/>
                        <a:cs typeface="Didact Gothic"/>
                        <a:sym typeface="Didact Gothic"/>
                      </a:endParaRPr>
                    </a:p>
                    <a:p>
                      <a:pPr indent="0" lvl="0" marL="0" rtl="0" algn="l">
                        <a:spcBef>
                          <a:spcPts val="0"/>
                        </a:spcBef>
                        <a:spcAft>
                          <a:spcPts val="0"/>
                        </a:spcAft>
                        <a:buNone/>
                      </a:pPr>
                      <a:r>
                        <a:rPr lang="en-GB" sz="1600">
                          <a:solidFill>
                            <a:srgbClr val="00FF00"/>
                          </a:solidFill>
                          <a:highlight>
                            <a:schemeClr val="dk1"/>
                          </a:highlight>
                          <a:latin typeface="Didact Gothic"/>
                          <a:ea typeface="Didact Gothic"/>
                          <a:cs typeface="Didact Gothic"/>
                          <a:sym typeface="Didact Gothic"/>
                        </a:rPr>
                        <a:t>john@MyShopSolutions</a:t>
                      </a:r>
                      <a:r>
                        <a:rPr lang="en-GB" sz="1600">
                          <a:solidFill>
                            <a:srgbClr val="FF00FF"/>
                          </a:solidFill>
                          <a:highlight>
                            <a:schemeClr val="dk1"/>
                          </a:highlight>
                          <a:latin typeface="Didact Gothic"/>
                          <a:ea typeface="Didact Gothic"/>
                          <a:cs typeface="Didact Gothic"/>
                          <a:sym typeface="Didact Gothic"/>
                        </a:rPr>
                        <a:t> :~</a:t>
                      </a:r>
                      <a:r>
                        <a:rPr lang="en-GB" sz="1600">
                          <a:solidFill>
                            <a:srgbClr val="FFFF00"/>
                          </a:solidFill>
                          <a:highlight>
                            <a:schemeClr val="dk1"/>
                          </a:highlight>
                          <a:latin typeface="Didact Gothic"/>
                          <a:ea typeface="Didact Gothic"/>
                          <a:cs typeface="Didact Gothic"/>
                          <a:sym typeface="Didact Gothic"/>
                        </a:rPr>
                        <a:t>/Documents/Proyectos_Coder/mi_repositorio</a:t>
                      </a:r>
                      <a:r>
                        <a:rPr lang="en-GB" sz="1600">
                          <a:solidFill>
                            <a:srgbClr val="F3F3F3"/>
                          </a:solidFill>
                          <a:highlight>
                            <a:schemeClr val="dk1"/>
                          </a:highlight>
                          <a:latin typeface="Didact Gothic"/>
                          <a:ea typeface="Didact Gothic"/>
                          <a:cs typeface="Didact Gothic"/>
                          <a:sym typeface="Didact Gothic"/>
                        </a:rPr>
                        <a:t>$ git branch -l</a:t>
                      </a:r>
                      <a:endParaRPr sz="1600">
                        <a:solidFill>
                          <a:srgbClr val="F3F3F3"/>
                        </a:solidFill>
                        <a:highlight>
                          <a:schemeClr val="dk1"/>
                        </a:highlight>
                        <a:latin typeface="Didact Gothic"/>
                        <a:ea typeface="Didact Gothic"/>
                        <a:cs typeface="Didact Gothic"/>
                        <a:sym typeface="Didact Gothic"/>
                      </a:endParaRPr>
                    </a:p>
                    <a:p>
                      <a:pPr indent="0" lvl="0" marL="0" rtl="0" algn="l">
                        <a:spcBef>
                          <a:spcPts val="0"/>
                        </a:spcBef>
                        <a:spcAft>
                          <a:spcPts val="0"/>
                        </a:spcAft>
                        <a:buNone/>
                      </a:pPr>
                      <a:r>
                        <a:rPr lang="en-GB" sz="1600">
                          <a:solidFill>
                            <a:srgbClr val="FFFFFF"/>
                          </a:solidFill>
                          <a:highlight>
                            <a:schemeClr val="dk1"/>
                          </a:highlight>
                          <a:latin typeface="Didact Gothic"/>
                          <a:ea typeface="Didact Gothic"/>
                          <a:cs typeface="Didact Gothic"/>
                          <a:sym typeface="Didact Gothic"/>
                        </a:rPr>
                        <a:t>master</a:t>
                      </a:r>
                      <a:endParaRPr sz="1600">
                        <a:solidFill>
                          <a:srgbClr val="FFFFFF"/>
                        </a:solidFill>
                        <a:highlight>
                          <a:schemeClr val="dk1"/>
                        </a:highlight>
                        <a:latin typeface="Didact Gothic"/>
                        <a:ea typeface="Didact Gothic"/>
                        <a:cs typeface="Didact Gothic"/>
                        <a:sym typeface="Didact Gothic"/>
                      </a:endParaRPr>
                    </a:p>
                    <a:p>
                      <a:pPr indent="0" lvl="0" marL="0" rtl="0" algn="l">
                        <a:spcBef>
                          <a:spcPts val="0"/>
                        </a:spcBef>
                        <a:spcAft>
                          <a:spcPts val="0"/>
                        </a:spcAft>
                        <a:buNone/>
                      </a:pPr>
                      <a:r>
                        <a:rPr lang="en-GB" sz="1600">
                          <a:solidFill>
                            <a:srgbClr val="00FFFF"/>
                          </a:solidFill>
                          <a:highlight>
                            <a:schemeClr val="dk1"/>
                          </a:highlight>
                          <a:latin typeface="Didact Gothic"/>
                          <a:ea typeface="Didact Gothic"/>
                          <a:cs typeface="Didact Gothic"/>
                          <a:sym typeface="Didact Gothic"/>
                        </a:rPr>
                        <a:t>*mi_rama</a:t>
                      </a:r>
                      <a:endParaRPr sz="1600">
                        <a:solidFill>
                          <a:srgbClr val="00FFFF"/>
                        </a:solidFill>
                        <a:highlight>
                          <a:schemeClr val="dk1"/>
                        </a:highlight>
                        <a:latin typeface="Didact Gothic"/>
                        <a:ea typeface="Didact Gothic"/>
                        <a:cs typeface="Didact Gothic"/>
                        <a:sym typeface="Didact Gothic"/>
                      </a:endParaRPr>
                    </a:p>
                    <a:p>
                      <a:pPr indent="0" lvl="0" marL="0" rtl="0" algn="l">
                        <a:spcBef>
                          <a:spcPts val="0"/>
                        </a:spcBef>
                        <a:spcAft>
                          <a:spcPts val="0"/>
                        </a:spcAft>
                        <a:buClr>
                          <a:schemeClr val="dk1"/>
                        </a:buClr>
                        <a:buSzPts val="1100"/>
                        <a:buFont typeface="Arial"/>
                        <a:buNone/>
                      </a:pPr>
                      <a:r>
                        <a:rPr lang="en-GB" sz="1600">
                          <a:solidFill>
                            <a:srgbClr val="00FF00"/>
                          </a:solidFill>
                          <a:highlight>
                            <a:schemeClr val="dk1"/>
                          </a:highlight>
                          <a:latin typeface="Didact Gothic"/>
                          <a:ea typeface="Didact Gothic"/>
                          <a:cs typeface="Didact Gothic"/>
                          <a:sym typeface="Didact Gothic"/>
                        </a:rPr>
                        <a:t>john@MyShopSolutions</a:t>
                      </a:r>
                      <a:r>
                        <a:rPr lang="en-GB" sz="1600">
                          <a:solidFill>
                            <a:srgbClr val="FF00FF"/>
                          </a:solidFill>
                          <a:highlight>
                            <a:schemeClr val="dk1"/>
                          </a:highlight>
                          <a:latin typeface="Didact Gothic"/>
                          <a:ea typeface="Didact Gothic"/>
                          <a:cs typeface="Didact Gothic"/>
                          <a:sym typeface="Didact Gothic"/>
                        </a:rPr>
                        <a:t> :~</a:t>
                      </a:r>
                      <a:r>
                        <a:rPr lang="en-GB" sz="1600">
                          <a:solidFill>
                            <a:srgbClr val="FFFF00"/>
                          </a:solidFill>
                          <a:highlight>
                            <a:schemeClr val="dk1"/>
                          </a:highlight>
                          <a:latin typeface="Didact Gothic"/>
                          <a:ea typeface="Didact Gothic"/>
                          <a:cs typeface="Didact Gothic"/>
                          <a:sym typeface="Didact Gothic"/>
                        </a:rPr>
                        <a:t>/Documents/Proyectos_Coder/mi_repositorio</a:t>
                      </a:r>
                      <a:r>
                        <a:rPr lang="en-GB" sz="1600">
                          <a:solidFill>
                            <a:srgbClr val="F3F3F3"/>
                          </a:solidFill>
                          <a:highlight>
                            <a:schemeClr val="dk1"/>
                          </a:highlight>
                          <a:latin typeface="Didact Gothic"/>
                          <a:ea typeface="Didact Gothic"/>
                          <a:cs typeface="Didact Gothic"/>
                          <a:sym typeface="Didact Gothic"/>
                        </a:rPr>
                        <a:t>$</a:t>
                      </a:r>
                      <a:endParaRPr sz="1600">
                        <a:solidFill>
                          <a:srgbClr val="00FFFF"/>
                        </a:solidFill>
                        <a:highlight>
                          <a:schemeClr val="dk1"/>
                        </a:highlight>
                        <a:latin typeface="Didact Gothic"/>
                        <a:ea typeface="Didact Gothic"/>
                        <a:cs typeface="Didact Gothic"/>
                        <a:sym typeface="Didact Gothic"/>
                      </a:endParaRPr>
                    </a:p>
                  </a:txBody>
                  <a:tcPr marT="63500" marB="63500" marR="63500" marL="63500">
                    <a:solidFill>
                      <a:srgbClr val="000000"/>
                    </a:solidFill>
                  </a:tcPr>
                </a:tc>
              </a:tr>
            </a:tbl>
          </a:graphicData>
        </a:graphic>
      </p:graphicFrame>
      <p:sp>
        <p:nvSpPr>
          <p:cNvPr id="706" name="Google Shape;706;p97"/>
          <p:cNvSpPr txBox="1"/>
          <p:nvPr/>
        </p:nvSpPr>
        <p:spPr>
          <a:xfrm>
            <a:off x="0" y="489075"/>
            <a:ext cx="9144000" cy="127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GB" sz="3600">
                <a:solidFill>
                  <a:srgbClr val="121212"/>
                </a:solidFill>
                <a:latin typeface="Anton"/>
                <a:ea typeface="Anton"/>
                <a:cs typeface="Anton"/>
                <a:sym typeface="Anton"/>
              </a:rPr>
              <a:t>GIT BRANCH: MOVERNOS ENTRE RAMAS</a:t>
            </a:r>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0" name="Shape 710"/>
        <p:cNvGrpSpPr/>
        <p:nvPr/>
      </p:nvGrpSpPr>
      <p:grpSpPr>
        <a:xfrm>
          <a:off x="0" y="0"/>
          <a:ext cx="0" cy="0"/>
          <a:chOff x="0" y="0"/>
          <a:chExt cx="0" cy="0"/>
        </a:xfrm>
      </p:grpSpPr>
      <p:graphicFrame>
        <p:nvGraphicFramePr>
          <p:cNvPr id="711" name="Google Shape;711;p98"/>
          <p:cNvGraphicFramePr/>
          <p:nvPr/>
        </p:nvGraphicFramePr>
        <p:xfrm>
          <a:off x="629000" y="1484613"/>
          <a:ext cx="3000000" cy="3000000"/>
        </p:xfrm>
        <a:graphic>
          <a:graphicData uri="http://schemas.openxmlformats.org/drawingml/2006/table">
            <a:tbl>
              <a:tblPr>
                <a:noFill/>
                <a:tableStyleId>{8088837B-DAE0-465A-B0A5-F7473DDF5254}</a:tableStyleId>
              </a:tblPr>
              <a:tblGrid>
                <a:gridCol w="8125450"/>
              </a:tblGrid>
              <a:tr h="2972875">
                <a:tc>
                  <a:txBody>
                    <a:bodyPr/>
                    <a:lstStyle/>
                    <a:p>
                      <a:pPr indent="0" lvl="0" marL="0" rtl="0" algn="l">
                        <a:spcBef>
                          <a:spcPts val="0"/>
                        </a:spcBef>
                        <a:spcAft>
                          <a:spcPts val="0"/>
                        </a:spcAft>
                        <a:buNone/>
                      </a:pPr>
                      <a:r>
                        <a:rPr lang="en-GB" sz="1600">
                          <a:solidFill>
                            <a:srgbClr val="666666"/>
                          </a:solidFill>
                          <a:highlight>
                            <a:schemeClr val="dk1"/>
                          </a:highlight>
                          <a:latin typeface="Didact Gothic"/>
                          <a:ea typeface="Didact Gothic"/>
                          <a:cs typeface="Didact Gothic"/>
                          <a:sym typeface="Didact Gothic"/>
                        </a:rPr>
                        <a:t>/* Paso 1: Me muevo a la rama principal “master” */</a:t>
                      </a:r>
                      <a:endParaRPr sz="1600">
                        <a:solidFill>
                          <a:srgbClr val="666666"/>
                        </a:solidFill>
                        <a:highlight>
                          <a:schemeClr val="dk1"/>
                        </a:highlight>
                        <a:latin typeface="Didact Gothic"/>
                        <a:ea typeface="Didact Gothic"/>
                        <a:cs typeface="Didact Gothic"/>
                        <a:sym typeface="Didact Gothic"/>
                      </a:endParaRPr>
                    </a:p>
                    <a:p>
                      <a:pPr indent="0" lvl="0" marL="0" rtl="0" algn="l">
                        <a:spcBef>
                          <a:spcPts val="0"/>
                        </a:spcBef>
                        <a:spcAft>
                          <a:spcPts val="0"/>
                        </a:spcAft>
                        <a:buNone/>
                      </a:pPr>
                      <a:r>
                        <a:rPr lang="en-GB" sz="1600">
                          <a:solidFill>
                            <a:srgbClr val="00FF00"/>
                          </a:solidFill>
                          <a:highlight>
                            <a:schemeClr val="dk1"/>
                          </a:highlight>
                          <a:latin typeface="Didact Gothic"/>
                          <a:ea typeface="Didact Gothic"/>
                          <a:cs typeface="Didact Gothic"/>
                          <a:sym typeface="Didact Gothic"/>
                        </a:rPr>
                        <a:t>john@MyShopSolutions</a:t>
                      </a:r>
                      <a:r>
                        <a:rPr lang="en-GB" sz="1600">
                          <a:solidFill>
                            <a:srgbClr val="FF00FF"/>
                          </a:solidFill>
                          <a:highlight>
                            <a:schemeClr val="dk1"/>
                          </a:highlight>
                          <a:latin typeface="Didact Gothic"/>
                          <a:ea typeface="Didact Gothic"/>
                          <a:cs typeface="Didact Gothic"/>
                          <a:sym typeface="Didact Gothic"/>
                        </a:rPr>
                        <a:t> :~</a:t>
                      </a:r>
                      <a:r>
                        <a:rPr lang="en-GB" sz="1600">
                          <a:solidFill>
                            <a:srgbClr val="FFFF00"/>
                          </a:solidFill>
                          <a:highlight>
                            <a:schemeClr val="dk1"/>
                          </a:highlight>
                          <a:latin typeface="Didact Gothic"/>
                          <a:ea typeface="Didact Gothic"/>
                          <a:cs typeface="Didact Gothic"/>
                          <a:sym typeface="Didact Gothic"/>
                        </a:rPr>
                        <a:t>/Documents/Proyectos_Coder/mi_repositorio</a:t>
                      </a:r>
                      <a:r>
                        <a:rPr lang="en-GB" sz="1600">
                          <a:solidFill>
                            <a:srgbClr val="F3F3F3"/>
                          </a:solidFill>
                          <a:highlight>
                            <a:schemeClr val="dk1"/>
                          </a:highlight>
                          <a:latin typeface="Didact Gothic"/>
                          <a:ea typeface="Didact Gothic"/>
                          <a:cs typeface="Didact Gothic"/>
                          <a:sym typeface="Didact Gothic"/>
                        </a:rPr>
                        <a:t>$ git checkout master</a:t>
                      </a:r>
                      <a:endParaRPr sz="1600">
                        <a:solidFill>
                          <a:srgbClr val="F3F3F3"/>
                        </a:solidFill>
                        <a:highlight>
                          <a:schemeClr val="dk1"/>
                        </a:highlight>
                        <a:latin typeface="Didact Gothic"/>
                        <a:ea typeface="Didact Gothic"/>
                        <a:cs typeface="Didact Gothic"/>
                        <a:sym typeface="Didact Gothic"/>
                      </a:endParaRPr>
                    </a:p>
                    <a:p>
                      <a:pPr indent="0" lvl="0" marL="0" rtl="0" algn="l">
                        <a:spcBef>
                          <a:spcPts val="0"/>
                        </a:spcBef>
                        <a:spcAft>
                          <a:spcPts val="0"/>
                        </a:spcAft>
                        <a:buNone/>
                      </a:pPr>
                      <a:r>
                        <a:rPr lang="en-GB" sz="1600">
                          <a:solidFill>
                            <a:srgbClr val="666666"/>
                          </a:solidFill>
                          <a:highlight>
                            <a:srgbClr val="000000"/>
                          </a:highlight>
                          <a:latin typeface="Didact Gothic"/>
                          <a:ea typeface="Didact Gothic"/>
                          <a:cs typeface="Didact Gothic"/>
                          <a:sym typeface="Didact Gothic"/>
                        </a:rPr>
                        <a:t>/* Paso 2: Verificar que se está en la rama de master */</a:t>
                      </a:r>
                      <a:endParaRPr sz="1600">
                        <a:solidFill>
                          <a:srgbClr val="666666"/>
                        </a:solidFill>
                        <a:highlight>
                          <a:srgbClr val="000000"/>
                        </a:highlight>
                        <a:latin typeface="Didact Gothic"/>
                        <a:ea typeface="Didact Gothic"/>
                        <a:cs typeface="Didact Gothic"/>
                        <a:sym typeface="Didact Gothic"/>
                      </a:endParaRPr>
                    </a:p>
                    <a:p>
                      <a:pPr indent="0" lvl="0" marL="0" rtl="0" algn="l">
                        <a:spcBef>
                          <a:spcPts val="0"/>
                        </a:spcBef>
                        <a:spcAft>
                          <a:spcPts val="0"/>
                        </a:spcAft>
                        <a:buNone/>
                      </a:pPr>
                      <a:r>
                        <a:rPr lang="en-GB" sz="1600">
                          <a:solidFill>
                            <a:srgbClr val="00FF00"/>
                          </a:solidFill>
                          <a:highlight>
                            <a:schemeClr val="dk1"/>
                          </a:highlight>
                          <a:latin typeface="Didact Gothic"/>
                          <a:ea typeface="Didact Gothic"/>
                          <a:cs typeface="Didact Gothic"/>
                          <a:sym typeface="Didact Gothic"/>
                        </a:rPr>
                        <a:t>john@MyShopSolutions</a:t>
                      </a:r>
                      <a:r>
                        <a:rPr lang="en-GB" sz="1600">
                          <a:solidFill>
                            <a:srgbClr val="FF00FF"/>
                          </a:solidFill>
                          <a:highlight>
                            <a:schemeClr val="dk1"/>
                          </a:highlight>
                          <a:latin typeface="Didact Gothic"/>
                          <a:ea typeface="Didact Gothic"/>
                          <a:cs typeface="Didact Gothic"/>
                          <a:sym typeface="Didact Gothic"/>
                        </a:rPr>
                        <a:t> :~</a:t>
                      </a:r>
                      <a:r>
                        <a:rPr lang="en-GB" sz="1600">
                          <a:solidFill>
                            <a:srgbClr val="FFFF00"/>
                          </a:solidFill>
                          <a:highlight>
                            <a:schemeClr val="dk1"/>
                          </a:highlight>
                          <a:latin typeface="Didact Gothic"/>
                          <a:ea typeface="Didact Gothic"/>
                          <a:cs typeface="Didact Gothic"/>
                          <a:sym typeface="Didact Gothic"/>
                        </a:rPr>
                        <a:t>/Documents/Proyectos_Coder/mi_repositorio</a:t>
                      </a:r>
                      <a:r>
                        <a:rPr lang="en-GB" sz="1600">
                          <a:solidFill>
                            <a:srgbClr val="F3F3F3"/>
                          </a:solidFill>
                          <a:highlight>
                            <a:schemeClr val="dk1"/>
                          </a:highlight>
                          <a:latin typeface="Didact Gothic"/>
                          <a:ea typeface="Didact Gothic"/>
                          <a:cs typeface="Didact Gothic"/>
                          <a:sym typeface="Didact Gothic"/>
                        </a:rPr>
                        <a:t>$ git branch</a:t>
                      </a:r>
                      <a:endParaRPr sz="1600">
                        <a:solidFill>
                          <a:srgbClr val="F3F3F3"/>
                        </a:solidFill>
                        <a:highlight>
                          <a:schemeClr val="dk1"/>
                        </a:highlight>
                        <a:latin typeface="Didact Gothic"/>
                        <a:ea typeface="Didact Gothic"/>
                        <a:cs typeface="Didact Gothic"/>
                        <a:sym typeface="Didact Gothic"/>
                      </a:endParaRPr>
                    </a:p>
                    <a:p>
                      <a:pPr indent="0" lvl="0" marL="0" rtl="0" algn="l">
                        <a:spcBef>
                          <a:spcPts val="0"/>
                        </a:spcBef>
                        <a:spcAft>
                          <a:spcPts val="0"/>
                        </a:spcAft>
                        <a:buClr>
                          <a:schemeClr val="dk1"/>
                        </a:buClr>
                        <a:buSzPts val="1100"/>
                        <a:buFont typeface="Arial"/>
                        <a:buNone/>
                      </a:pPr>
                      <a:r>
                        <a:rPr lang="en-GB" sz="1600">
                          <a:solidFill>
                            <a:srgbClr val="00FFFF"/>
                          </a:solidFill>
                          <a:highlight>
                            <a:schemeClr val="dk1"/>
                          </a:highlight>
                          <a:latin typeface="Didact Gothic"/>
                          <a:ea typeface="Didact Gothic"/>
                          <a:cs typeface="Didact Gothic"/>
                          <a:sym typeface="Didact Gothic"/>
                        </a:rPr>
                        <a:t>*master</a:t>
                      </a:r>
                      <a:endParaRPr sz="1600">
                        <a:solidFill>
                          <a:srgbClr val="00FFFF"/>
                        </a:solidFill>
                        <a:highlight>
                          <a:schemeClr val="dk1"/>
                        </a:highlight>
                        <a:latin typeface="Didact Gothic"/>
                        <a:ea typeface="Didact Gothic"/>
                        <a:cs typeface="Didact Gothic"/>
                        <a:sym typeface="Didact Gothic"/>
                      </a:endParaRPr>
                    </a:p>
                    <a:p>
                      <a:pPr indent="0" lvl="0" marL="0" rtl="0" algn="l">
                        <a:spcBef>
                          <a:spcPts val="0"/>
                        </a:spcBef>
                        <a:spcAft>
                          <a:spcPts val="0"/>
                        </a:spcAft>
                        <a:buNone/>
                      </a:pPr>
                      <a:r>
                        <a:rPr lang="en-GB" sz="1600">
                          <a:solidFill>
                            <a:srgbClr val="FFFFFF"/>
                          </a:solidFill>
                          <a:highlight>
                            <a:schemeClr val="dk1"/>
                          </a:highlight>
                          <a:latin typeface="Didact Gothic"/>
                          <a:ea typeface="Didact Gothic"/>
                          <a:cs typeface="Didact Gothic"/>
                          <a:sym typeface="Didact Gothic"/>
                        </a:rPr>
                        <a:t>mi_rama</a:t>
                      </a:r>
                      <a:endParaRPr sz="1600">
                        <a:solidFill>
                          <a:srgbClr val="FFFFFF"/>
                        </a:solidFill>
                        <a:highlight>
                          <a:schemeClr val="dk1"/>
                        </a:highlight>
                        <a:latin typeface="Didact Gothic"/>
                        <a:ea typeface="Didact Gothic"/>
                        <a:cs typeface="Didact Gothic"/>
                        <a:sym typeface="Didact Gothic"/>
                      </a:endParaRPr>
                    </a:p>
                    <a:p>
                      <a:pPr indent="0" lvl="0" marL="0" rtl="0" algn="l">
                        <a:spcBef>
                          <a:spcPts val="0"/>
                        </a:spcBef>
                        <a:spcAft>
                          <a:spcPts val="0"/>
                        </a:spcAft>
                        <a:buNone/>
                      </a:pPr>
                      <a:r>
                        <a:rPr lang="en-GB" sz="1600">
                          <a:solidFill>
                            <a:srgbClr val="666666"/>
                          </a:solidFill>
                          <a:highlight>
                            <a:srgbClr val="000000"/>
                          </a:highlight>
                          <a:latin typeface="Didact Gothic"/>
                          <a:ea typeface="Didact Gothic"/>
                          <a:cs typeface="Didact Gothic"/>
                          <a:sym typeface="Didact Gothic"/>
                        </a:rPr>
                        <a:t>/* Paso 3: Procedo a borrar la rama que ya no voy a usar */</a:t>
                      </a:r>
                      <a:br>
                        <a:rPr lang="en-GB" sz="1600">
                          <a:solidFill>
                            <a:srgbClr val="00FFFF"/>
                          </a:solidFill>
                          <a:highlight>
                            <a:srgbClr val="000000"/>
                          </a:highlight>
                          <a:latin typeface="Didact Gothic"/>
                          <a:ea typeface="Didact Gothic"/>
                          <a:cs typeface="Didact Gothic"/>
                          <a:sym typeface="Didact Gothic"/>
                        </a:rPr>
                      </a:br>
                      <a:r>
                        <a:rPr lang="en-GB" sz="1600">
                          <a:solidFill>
                            <a:srgbClr val="00FF00"/>
                          </a:solidFill>
                          <a:highlight>
                            <a:schemeClr val="dk1"/>
                          </a:highlight>
                          <a:latin typeface="Didact Gothic"/>
                          <a:ea typeface="Didact Gothic"/>
                          <a:cs typeface="Didact Gothic"/>
                          <a:sym typeface="Didact Gothic"/>
                        </a:rPr>
                        <a:t>john@MyShopSolutions</a:t>
                      </a:r>
                      <a:r>
                        <a:rPr lang="en-GB" sz="1600">
                          <a:solidFill>
                            <a:srgbClr val="FF00FF"/>
                          </a:solidFill>
                          <a:highlight>
                            <a:schemeClr val="dk1"/>
                          </a:highlight>
                          <a:latin typeface="Didact Gothic"/>
                          <a:ea typeface="Didact Gothic"/>
                          <a:cs typeface="Didact Gothic"/>
                          <a:sym typeface="Didact Gothic"/>
                        </a:rPr>
                        <a:t> :~</a:t>
                      </a:r>
                      <a:r>
                        <a:rPr lang="en-GB" sz="1600">
                          <a:solidFill>
                            <a:srgbClr val="FFFF00"/>
                          </a:solidFill>
                          <a:highlight>
                            <a:schemeClr val="dk1"/>
                          </a:highlight>
                          <a:latin typeface="Didact Gothic"/>
                          <a:ea typeface="Didact Gothic"/>
                          <a:cs typeface="Didact Gothic"/>
                          <a:sym typeface="Didact Gothic"/>
                        </a:rPr>
                        <a:t>/Documents/Proyectos_Coder/mi_repositorio</a:t>
                      </a:r>
                      <a:r>
                        <a:rPr lang="en-GB" sz="1600">
                          <a:solidFill>
                            <a:srgbClr val="F3F3F3"/>
                          </a:solidFill>
                          <a:highlight>
                            <a:schemeClr val="dk1"/>
                          </a:highlight>
                          <a:latin typeface="Didact Gothic"/>
                          <a:ea typeface="Didact Gothic"/>
                          <a:cs typeface="Didact Gothic"/>
                          <a:sym typeface="Didact Gothic"/>
                        </a:rPr>
                        <a:t>$</a:t>
                      </a:r>
                      <a:r>
                        <a:rPr lang="en-GB" sz="1600">
                          <a:solidFill>
                            <a:srgbClr val="F3F3F3"/>
                          </a:solidFill>
                          <a:highlight>
                            <a:srgbClr val="000000"/>
                          </a:highlight>
                          <a:latin typeface="Didact Gothic"/>
                          <a:ea typeface="Didact Gothic"/>
                          <a:cs typeface="Didact Gothic"/>
                          <a:sym typeface="Didact Gothic"/>
                        </a:rPr>
                        <a:t> git branch -D mi_rama</a:t>
                      </a:r>
                      <a:endParaRPr sz="1600">
                        <a:solidFill>
                          <a:srgbClr val="F3F3F3"/>
                        </a:solidFill>
                        <a:highlight>
                          <a:srgbClr val="000000"/>
                        </a:highlight>
                        <a:latin typeface="Didact Gothic"/>
                        <a:ea typeface="Didact Gothic"/>
                        <a:cs typeface="Didact Gothic"/>
                        <a:sym typeface="Didact Gothic"/>
                      </a:endParaRPr>
                    </a:p>
                    <a:p>
                      <a:pPr indent="0" lvl="0" marL="0" rtl="0" algn="l">
                        <a:spcBef>
                          <a:spcPts val="0"/>
                        </a:spcBef>
                        <a:spcAft>
                          <a:spcPts val="0"/>
                        </a:spcAft>
                        <a:buNone/>
                      </a:pPr>
                      <a:r>
                        <a:rPr lang="en-GB" sz="1600">
                          <a:solidFill>
                            <a:srgbClr val="F3F3F3"/>
                          </a:solidFill>
                          <a:highlight>
                            <a:srgbClr val="000000"/>
                          </a:highlight>
                          <a:latin typeface="Didact Gothic"/>
                          <a:ea typeface="Didact Gothic"/>
                          <a:cs typeface="Didact Gothic"/>
                          <a:sym typeface="Didact Gothic"/>
                        </a:rPr>
                        <a:t>Deleted branch </a:t>
                      </a:r>
                      <a:r>
                        <a:rPr lang="en-GB" sz="1600">
                          <a:solidFill>
                            <a:srgbClr val="F3F3F3"/>
                          </a:solidFill>
                          <a:highlight>
                            <a:schemeClr val="dk1"/>
                          </a:highlight>
                          <a:latin typeface="Didact Gothic"/>
                          <a:ea typeface="Didact Gothic"/>
                          <a:cs typeface="Didact Gothic"/>
                          <a:sym typeface="Didact Gothic"/>
                        </a:rPr>
                        <a:t>mi_rama</a:t>
                      </a:r>
                      <a:r>
                        <a:rPr lang="en-GB" sz="1600">
                          <a:solidFill>
                            <a:srgbClr val="F3F3F3"/>
                          </a:solidFill>
                          <a:highlight>
                            <a:srgbClr val="000000"/>
                          </a:highlight>
                          <a:latin typeface="Didact Gothic"/>
                          <a:ea typeface="Didact Gothic"/>
                          <a:cs typeface="Didact Gothic"/>
                          <a:sym typeface="Didact Gothic"/>
                        </a:rPr>
                        <a:t> (was 6d6c28c)</a:t>
                      </a:r>
                      <a:endParaRPr sz="1600">
                        <a:solidFill>
                          <a:srgbClr val="F3F3F3"/>
                        </a:solidFill>
                        <a:highlight>
                          <a:srgbClr val="000000"/>
                        </a:highlight>
                        <a:latin typeface="Didact Gothic"/>
                        <a:ea typeface="Didact Gothic"/>
                        <a:cs typeface="Didact Gothic"/>
                        <a:sym typeface="Didact Gothic"/>
                      </a:endParaRPr>
                    </a:p>
                    <a:p>
                      <a:pPr indent="0" lvl="0" marL="0" rtl="0" algn="l">
                        <a:spcBef>
                          <a:spcPts val="0"/>
                        </a:spcBef>
                        <a:spcAft>
                          <a:spcPts val="0"/>
                        </a:spcAft>
                        <a:buNone/>
                      </a:pPr>
                      <a:r>
                        <a:rPr lang="en-GB" sz="1600">
                          <a:solidFill>
                            <a:srgbClr val="666666"/>
                          </a:solidFill>
                          <a:highlight>
                            <a:schemeClr val="dk1"/>
                          </a:highlight>
                          <a:latin typeface="Didact Gothic"/>
                          <a:ea typeface="Didact Gothic"/>
                          <a:cs typeface="Didact Gothic"/>
                          <a:sym typeface="Didact Gothic"/>
                        </a:rPr>
                        <a:t>/* Paso 4: Verificar que se borró la rama*/</a:t>
                      </a:r>
                      <a:endParaRPr sz="1600">
                        <a:solidFill>
                          <a:srgbClr val="666666"/>
                        </a:solidFill>
                        <a:highlight>
                          <a:schemeClr val="dk1"/>
                        </a:highlight>
                        <a:latin typeface="Didact Gothic"/>
                        <a:ea typeface="Didact Gothic"/>
                        <a:cs typeface="Didact Gothic"/>
                        <a:sym typeface="Didact Gothic"/>
                      </a:endParaRPr>
                    </a:p>
                    <a:p>
                      <a:pPr indent="0" lvl="0" marL="0" rtl="0" algn="l">
                        <a:spcBef>
                          <a:spcPts val="0"/>
                        </a:spcBef>
                        <a:spcAft>
                          <a:spcPts val="0"/>
                        </a:spcAft>
                        <a:buNone/>
                      </a:pPr>
                      <a:r>
                        <a:rPr lang="en-GB" sz="1600">
                          <a:solidFill>
                            <a:srgbClr val="00FF00"/>
                          </a:solidFill>
                          <a:highlight>
                            <a:schemeClr val="dk1"/>
                          </a:highlight>
                          <a:latin typeface="Didact Gothic"/>
                          <a:ea typeface="Didact Gothic"/>
                          <a:cs typeface="Didact Gothic"/>
                          <a:sym typeface="Didact Gothic"/>
                        </a:rPr>
                        <a:t>john@MyShopSolutions</a:t>
                      </a:r>
                      <a:r>
                        <a:rPr lang="en-GB" sz="1600">
                          <a:solidFill>
                            <a:srgbClr val="FF00FF"/>
                          </a:solidFill>
                          <a:highlight>
                            <a:schemeClr val="dk1"/>
                          </a:highlight>
                          <a:latin typeface="Didact Gothic"/>
                          <a:ea typeface="Didact Gothic"/>
                          <a:cs typeface="Didact Gothic"/>
                          <a:sym typeface="Didact Gothic"/>
                        </a:rPr>
                        <a:t> :~</a:t>
                      </a:r>
                      <a:r>
                        <a:rPr lang="en-GB" sz="1600">
                          <a:solidFill>
                            <a:srgbClr val="FFFF00"/>
                          </a:solidFill>
                          <a:highlight>
                            <a:schemeClr val="dk1"/>
                          </a:highlight>
                          <a:latin typeface="Didact Gothic"/>
                          <a:ea typeface="Didact Gothic"/>
                          <a:cs typeface="Didact Gothic"/>
                          <a:sym typeface="Didact Gothic"/>
                        </a:rPr>
                        <a:t>/Documents/Proyectos_Coder/mi_repositorio</a:t>
                      </a:r>
                      <a:r>
                        <a:rPr lang="en-GB" sz="1600">
                          <a:solidFill>
                            <a:srgbClr val="F3F3F3"/>
                          </a:solidFill>
                          <a:highlight>
                            <a:schemeClr val="dk1"/>
                          </a:highlight>
                          <a:latin typeface="Didact Gothic"/>
                          <a:ea typeface="Didact Gothic"/>
                          <a:cs typeface="Didact Gothic"/>
                          <a:sym typeface="Didact Gothic"/>
                        </a:rPr>
                        <a:t>$ git branch</a:t>
                      </a:r>
                      <a:endParaRPr sz="1600">
                        <a:solidFill>
                          <a:srgbClr val="F3F3F3"/>
                        </a:solidFill>
                        <a:highlight>
                          <a:schemeClr val="dk1"/>
                        </a:highlight>
                        <a:latin typeface="Didact Gothic"/>
                        <a:ea typeface="Didact Gothic"/>
                        <a:cs typeface="Didact Gothic"/>
                        <a:sym typeface="Didact Gothic"/>
                      </a:endParaRPr>
                    </a:p>
                    <a:p>
                      <a:pPr indent="0" lvl="0" marL="0" rtl="0" algn="l">
                        <a:spcBef>
                          <a:spcPts val="0"/>
                        </a:spcBef>
                        <a:spcAft>
                          <a:spcPts val="0"/>
                        </a:spcAft>
                        <a:buClr>
                          <a:schemeClr val="dk1"/>
                        </a:buClr>
                        <a:buSzPts val="1100"/>
                        <a:buFont typeface="Arial"/>
                        <a:buNone/>
                      </a:pPr>
                      <a:r>
                        <a:rPr lang="en-GB" sz="1600">
                          <a:solidFill>
                            <a:srgbClr val="00FFFF"/>
                          </a:solidFill>
                          <a:highlight>
                            <a:schemeClr val="dk1"/>
                          </a:highlight>
                          <a:latin typeface="Didact Gothic"/>
                          <a:ea typeface="Didact Gothic"/>
                          <a:cs typeface="Didact Gothic"/>
                          <a:sym typeface="Didact Gothic"/>
                        </a:rPr>
                        <a:t>*master</a:t>
                      </a:r>
                      <a:endParaRPr sz="1600">
                        <a:solidFill>
                          <a:srgbClr val="666666"/>
                        </a:solidFill>
                        <a:highlight>
                          <a:schemeClr val="dk1"/>
                        </a:highlight>
                        <a:latin typeface="Didact Gothic"/>
                        <a:ea typeface="Didact Gothic"/>
                        <a:cs typeface="Didact Gothic"/>
                        <a:sym typeface="Didact Gothic"/>
                      </a:endParaRPr>
                    </a:p>
                  </a:txBody>
                  <a:tcPr marT="63500" marB="63500" marR="63500" marL="63500">
                    <a:solidFill>
                      <a:srgbClr val="000000"/>
                    </a:solidFill>
                  </a:tcPr>
                </a:tc>
              </a:tr>
            </a:tbl>
          </a:graphicData>
        </a:graphic>
      </p:graphicFrame>
      <p:pic>
        <p:nvPicPr>
          <p:cNvPr id="712" name="Google Shape;712;p98"/>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713" name="Google Shape;713;p98"/>
          <p:cNvSpPr txBox="1"/>
          <p:nvPr/>
        </p:nvSpPr>
        <p:spPr>
          <a:xfrm>
            <a:off x="643801" y="287150"/>
            <a:ext cx="78564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0"/>
              </a:spcAft>
              <a:buClr>
                <a:schemeClr val="dk1"/>
              </a:buClr>
              <a:buSzPts val="1100"/>
              <a:buFont typeface="Arial"/>
              <a:buNone/>
            </a:pPr>
            <a:r>
              <a:rPr i="1" lang="en-GB" sz="3800">
                <a:solidFill>
                  <a:schemeClr val="dk1"/>
                </a:solidFill>
                <a:latin typeface="Anton"/>
                <a:ea typeface="Anton"/>
                <a:cs typeface="Anton"/>
                <a:sym typeface="Anton"/>
              </a:rPr>
              <a:t>GIT BRANCH -D -</a:t>
            </a:r>
            <a:r>
              <a:rPr i="1" lang="en-GB" sz="3800">
                <a:solidFill>
                  <a:schemeClr val="dk1"/>
                </a:solidFill>
                <a:latin typeface="Anton"/>
                <a:ea typeface="Anton"/>
                <a:cs typeface="Anton"/>
                <a:sym typeface="Anton"/>
              </a:rPr>
              <a:t> BORRANDO RAMAS</a:t>
            </a:r>
            <a:endParaRPr i="1" sz="3800">
              <a:solidFill>
                <a:schemeClr val="dk1"/>
              </a:solidFill>
              <a:latin typeface="Anton"/>
              <a:ea typeface="Anton"/>
              <a:cs typeface="Anton"/>
              <a:sym typeface="Anton"/>
            </a:endParaRPr>
          </a:p>
          <a:p>
            <a:pPr indent="0" lvl="0" marL="0" rtl="0" algn="l">
              <a:lnSpc>
                <a:spcPct val="115000"/>
              </a:lnSpc>
              <a:spcBef>
                <a:spcPts val="2000"/>
              </a:spcBef>
              <a:spcAft>
                <a:spcPts val="1200"/>
              </a:spcAft>
              <a:buClr>
                <a:schemeClr val="dk1"/>
              </a:buClr>
              <a:buSzPts val="1100"/>
              <a:buFont typeface="Arial"/>
              <a:buNone/>
            </a:pPr>
            <a:r>
              <a:t/>
            </a:r>
            <a:endParaRPr i="1" sz="3800">
              <a:solidFill>
                <a:schemeClr val="dk1"/>
              </a:solidFill>
              <a:latin typeface="Anton"/>
              <a:ea typeface="Anton"/>
              <a:cs typeface="Anton"/>
              <a:sym typeface="Anton"/>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717" name="Shape 717"/>
        <p:cNvGrpSpPr/>
        <p:nvPr/>
      </p:nvGrpSpPr>
      <p:grpSpPr>
        <a:xfrm>
          <a:off x="0" y="0"/>
          <a:ext cx="0" cy="0"/>
          <a:chOff x="0" y="0"/>
          <a:chExt cx="0" cy="0"/>
        </a:xfrm>
      </p:grpSpPr>
      <p:sp>
        <p:nvSpPr>
          <p:cNvPr id="718" name="Google Shape;718;p99"/>
          <p:cNvSpPr txBox="1"/>
          <p:nvPr/>
        </p:nvSpPr>
        <p:spPr>
          <a:xfrm>
            <a:off x="1398000" y="207720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n-GB" sz="3600">
                <a:solidFill>
                  <a:srgbClr val="121212"/>
                </a:solidFill>
                <a:latin typeface="Anton"/>
                <a:ea typeface="Anton"/>
                <a:cs typeface="Anton"/>
                <a:sym typeface="Anton"/>
              </a:rPr>
              <a:t>¡VAMOS A PRACTICAR LO VISTO!</a:t>
            </a:r>
            <a:endParaRPr i="1" sz="3600">
              <a:solidFill>
                <a:srgbClr val="121212"/>
              </a:solidFill>
              <a:latin typeface="Anton"/>
              <a:ea typeface="Anton"/>
              <a:cs typeface="Anton"/>
              <a:sym typeface="Anton"/>
            </a:endParaRPr>
          </a:p>
        </p:txBody>
      </p:sp>
      <p:pic>
        <p:nvPicPr>
          <p:cNvPr id="719" name="Google Shape;719;p99"/>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720" name="Google Shape;720;p99"/>
          <p:cNvPicPr preferRelativeResize="0"/>
          <p:nvPr/>
        </p:nvPicPr>
        <p:blipFill rotWithShape="1">
          <a:blip r:embed="rId4">
            <a:alphaModFix/>
          </a:blip>
          <a:srcRect b="0" l="0" r="0" t="0"/>
          <a:stretch/>
        </p:blipFill>
        <p:spPr>
          <a:xfrm>
            <a:off x="7120275" y="228143"/>
            <a:ext cx="1634174" cy="639850"/>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4" name="Shape 724"/>
        <p:cNvGrpSpPr/>
        <p:nvPr/>
      </p:nvGrpSpPr>
      <p:grpSpPr>
        <a:xfrm>
          <a:off x="0" y="0"/>
          <a:ext cx="0" cy="0"/>
          <a:chOff x="0" y="0"/>
          <a:chExt cx="0" cy="0"/>
        </a:xfrm>
      </p:grpSpPr>
      <p:pic>
        <p:nvPicPr>
          <p:cNvPr id="725" name="Google Shape;725;p100"/>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726" name="Google Shape;726;p100"/>
          <p:cNvSpPr txBox="1"/>
          <p:nvPr/>
        </p:nvSpPr>
        <p:spPr>
          <a:xfrm>
            <a:off x="643801" y="262675"/>
            <a:ext cx="78564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0"/>
              </a:spcAft>
              <a:buClr>
                <a:schemeClr val="dk1"/>
              </a:buClr>
              <a:buSzPts val="1100"/>
              <a:buFont typeface="Arial"/>
              <a:buNone/>
            </a:pPr>
            <a:r>
              <a:rPr i="1" lang="en-GB" sz="3800">
                <a:solidFill>
                  <a:schemeClr val="dk1"/>
                </a:solidFill>
                <a:latin typeface="Anton"/>
                <a:ea typeface="Anton"/>
                <a:cs typeface="Anton"/>
                <a:sym typeface="Anton"/>
              </a:rPr>
              <a:t>GIT CHECKOUT: LISTAR COMMITS</a:t>
            </a:r>
            <a:endParaRPr i="1" sz="3800">
              <a:solidFill>
                <a:schemeClr val="dk1"/>
              </a:solidFill>
              <a:latin typeface="Anton"/>
              <a:ea typeface="Anton"/>
              <a:cs typeface="Anton"/>
              <a:sym typeface="Anton"/>
            </a:endParaRPr>
          </a:p>
          <a:p>
            <a:pPr indent="0" lvl="0" marL="0" rtl="0" algn="l">
              <a:lnSpc>
                <a:spcPct val="115000"/>
              </a:lnSpc>
              <a:spcBef>
                <a:spcPts val="2000"/>
              </a:spcBef>
              <a:spcAft>
                <a:spcPts val="1200"/>
              </a:spcAft>
              <a:buClr>
                <a:schemeClr val="dk1"/>
              </a:buClr>
              <a:buSzPts val="1100"/>
              <a:buFont typeface="Arial"/>
              <a:buNone/>
            </a:pPr>
            <a:r>
              <a:t/>
            </a:r>
            <a:endParaRPr i="1" sz="3800">
              <a:solidFill>
                <a:schemeClr val="dk1"/>
              </a:solidFill>
              <a:latin typeface="Anton"/>
              <a:ea typeface="Anton"/>
              <a:cs typeface="Anton"/>
              <a:sym typeface="Anton"/>
            </a:endParaRPr>
          </a:p>
        </p:txBody>
      </p:sp>
      <p:sp>
        <p:nvSpPr>
          <p:cNvPr id="727" name="Google Shape;727;p100"/>
          <p:cNvSpPr txBox="1"/>
          <p:nvPr/>
        </p:nvSpPr>
        <p:spPr>
          <a:xfrm>
            <a:off x="900900" y="1871625"/>
            <a:ext cx="7342200" cy="210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1800">
                <a:latin typeface="Helvetica Neue Light"/>
                <a:ea typeface="Helvetica Neue Light"/>
                <a:cs typeface="Helvetica Neue Light"/>
                <a:sym typeface="Helvetica Neue Light"/>
              </a:rPr>
              <a:t>Así como nos movemos entre ramas, nos podemos </a:t>
            </a:r>
            <a:r>
              <a:rPr b="1" lang="en-GB" sz="1800">
                <a:latin typeface="Helvetica Neue"/>
                <a:ea typeface="Helvetica Neue"/>
                <a:cs typeface="Helvetica Neue"/>
                <a:sym typeface="Helvetica Neue"/>
              </a:rPr>
              <a:t>mover entre commits</a:t>
            </a:r>
            <a:r>
              <a:rPr lang="en-GB" sz="1800">
                <a:latin typeface="Helvetica Neue Light"/>
                <a:ea typeface="Helvetica Neue Light"/>
                <a:cs typeface="Helvetica Neue Light"/>
                <a:sym typeface="Helvetica Neue Light"/>
              </a:rPr>
              <a:t>. Recuerden que al hacer cambios, adherirlos y comitearlos, se crea un historial de dichos cambios, los logs.</a:t>
            </a:r>
            <a:endParaRPr sz="1800">
              <a:latin typeface="Helvetica Neue Light"/>
              <a:ea typeface="Helvetica Neue Light"/>
              <a:cs typeface="Helvetica Neue Light"/>
              <a:sym typeface="Helvetica Neue Light"/>
            </a:endParaRPr>
          </a:p>
          <a:p>
            <a:pPr indent="0" lvl="0" marL="0" rtl="0" algn="ctr">
              <a:spcBef>
                <a:spcPts val="0"/>
              </a:spcBef>
              <a:spcAft>
                <a:spcPts val="0"/>
              </a:spcAft>
              <a:buNone/>
            </a:pPr>
            <a:r>
              <a:t/>
            </a:r>
            <a:endParaRPr sz="1800">
              <a:latin typeface="Helvetica Neue Light"/>
              <a:ea typeface="Helvetica Neue Light"/>
              <a:cs typeface="Helvetica Neue Light"/>
              <a:sym typeface="Helvetica Neue Light"/>
            </a:endParaRPr>
          </a:p>
          <a:p>
            <a:pPr indent="0" lvl="0" marL="0" rtl="0" algn="ctr">
              <a:spcBef>
                <a:spcPts val="0"/>
              </a:spcBef>
              <a:spcAft>
                <a:spcPts val="0"/>
              </a:spcAft>
              <a:buNone/>
            </a:pPr>
            <a:r>
              <a:rPr lang="en-GB" sz="1800">
                <a:latin typeface="Helvetica Neue Light"/>
                <a:ea typeface="Helvetica Neue Light"/>
                <a:cs typeface="Helvetica Neue Light"/>
                <a:sym typeface="Helvetica Neue Light"/>
              </a:rPr>
              <a:t>La posibilidad de volver a un commit en específico es una ventaja de los controladores de </a:t>
            </a:r>
            <a:r>
              <a:rPr lang="en-GB" sz="1800">
                <a:latin typeface="Helvetica Neue Light"/>
                <a:ea typeface="Helvetica Neue Light"/>
                <a:cs typeface="Helvetica Neue Light"/>
                <a:sym typeface="Helvetica Neue Light"/>
              </a:rPr>
              <a:t>versiones</a:t>
            </a:r>
            <a:r>
              <a:rPr lang="en-GB" sz="1800">
                <a:latin typeface="Helvetica Neue Light"/>
                <a:ea typeface="Helvetica Neue Light"/>
                <a:cs typeface="Helvetica Neue Light"/>
                <a:sym typeface="Helvetica Neue Light"/>
              </a:rPr>
              <a:t>, que permiten volver a un estado anterior si se </a:t>
            </a:r>
            <a:r>
              <a:rPr lang="en-GB" sz="1800">
                <a:latin typeface="Helvetica Neue Light"/>
                <a:ea typeface="Helvetica Neue Light"/>
                <a:cs typeface="Helvetica Neue Light"/>
                <a:sym typeface="Helvetica Neue Light"/>
              </a:rPr>
              <a:t>presenta</a:t>
            </a:r>
            <a:r>
              <a:rPr lang="en-GB" sz="1800">
                <a:latin typeface="Helvetica Neue Light"/>
                <a:ea typeface="Helvetica Neue Light"/>
                <a:cs typeface="Helvetica Neue Light"/>
                <a:sym typeface="Helvetica Neue Light"/>
              </a:rPr>
              <a:t> un problema, error o cambio inesperado.</a:t>
            </a:r>
            <a:endParaRPr sz="1800">
              <a:latin typeface="Helvetica Neue Light"/>
              <a:ea typeface="Helvetica Neue Light"/>
              <a:cs typeface="Helvetica Neue Light"/>
              <a:sym typeface="Helvetica Neue Light"/>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1" name="Shape 731"/>
        <p:cNvGrpSpPr/>
        <p:nvPr/>
      </p:nvGrpSpPr>
      <p:grpSpPr>
        <a:xfrm>
          <a:off x="0" y="0"/>
          <a:ext cx="0" cy="0"/>
          <a:chOff x="0" y="0"/>
          <a:chExt cx="0" cy="0"/>
        </a:xfrm>
      </p:grpSpPr>
      <p:cxnSp>
        <p:nvCxnSpPr>
          <p:cNvPr id="732" name="Google Shape;732;p101"/>
          <p:cNvCxnSpPr>
            <a:endCxn id="733" idx="2"/>
          </p:cNvCxnSpPr>
          <p:nvPr/>
        </p:nvCxnSpPr>
        <p:spPr>
          <a:xfrm>
            <a:off x="1460534" y="2464825"/>
            <a:ext cx="6262500" cy="4800"/>
          </a:xfrm>
          <a:prstGeom prst="straightConnector1">
            <a:avLst/>
          </a:prstGeom>
          <a:noFill/>
          <a:ln cap="flat" cmpd="sng" w="9525">
            <a:solidFill>
              <a:srgbClr val="3CEFAB"/>
            </a:solidFill>
            <a:prstDash val="solid"/>
            <a:round/>
            <a:headEnd len="sm" w="sm" type="none"/>
            <a:tailEnd len="sm" w="sm" type="none"/>
          </a:ln>
        </p:spPr>
      </p:cxnSp>
      <p:sp>
        <p:nvSpPr>
          <p:cNvPr id="734" name="Google Shape;734;p101"/>
          <p:cNvSpPr/>
          <p:nvPr/>
        </p:nvSpPr>
        <p:spPr>
          <a:xfrm>
            <a:off x="3081780" y="2162575"/>
            <a:ext cx="614100" cy="614100"/>
          </a:xfrm>
          <a:prstGeom prst="ellipse">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E0FF00"/>
              </a:solidFill>
              <a:latin typeface="Arial"/>
              <a:ea typeface="Arial"/>
              <a:cs typeface="Arial"/>
              <a:sym typeface="Arial"/>
            </a:endParaRPr>
          </a:p>
        </p:txBody>
      </p:sp>
      <p:sp>
        <p:nvSpPr>
          <p:cNvPr id="735" name="Google Shape;735;p101"/>
          <p:cNvSpPr/>
          <p:nvPr/>
        </p:nvSpPr>
        <p:spPr>
          <a:xfrm>
            <a:off x="5441547" y="2189525"/>
            <a:ext cx="614100" cy="614100"/>
          </a:xfrm>
          <a:prstGeom prst="ellipse">
            <a:avLst/>
          </a:prstGeom>
          <a:solidFill>
            <a:srgbClr val="3CEFAB"/>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E0FF00"/>
              </a:solidFill>
              <a:latin typeface="Arial"/>
              <a:ea typeface="Arial"/>
              <a:cs typeface="Arial"/>
              <a:sym typeface="Arial"/>
            </a:endParaRPr>
          </a:p>
        </p:txBody>
      </p:sp>
      <p:sp>
        <p:nvSpPr>
          <p:cNvPr id="736" name="Google Shape;736;p101"/>
          <p:cNvSpPr txBox="1"/>
          <p:nvPr/>
        </p:nvSpPr>
        <p:spPr>
          <a:xfrm>
            <a:off x="325" y="3084225"/>
            <a:ext cx="2069100" cy="10656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800"/>
              <a:buFont typeface="Arial"/>
              <a:buNone/>
            </a:pPr>
            <a:r>
              <a:rPr lang="en-GB" sz="1800">
                <a:solidFill>
                  <a:schemeClr val="dk1"/>
                </a:solidFill>
                <a:highlight>
                  <a:schemeClr val="lt1"/>
                </a:highlight>
                <a:latin typeface="Helvetica Neue Light"/>
                <a:ea typeface="Helvetica Neue Light"/>
                <a:cs typeface="Helvetica Neue Light"/>
                <a:sym typeface="Helvetica Neue Light"/>
              </a:rPr>
              <a:t>Crea una rama con git branch nueva_rama</a:t>
            </a:r>
            <a:endParaRPr sz="1800">
              <a:solidFill>
                <a:schemeClr val="dk1"/>
              </a:solidFill>
              <a:highlight>
                <a:schemeClr val="lt1"/>
              </a:highlight>
              <a:latin typeface="Helvetica Neue Light"/>
              <a:ea typeface="Helvetica Neue Light"/>
              <a:cs typeface="Helvetica Neue Light"/>
              <a:sym typeface="Helvetica Neue Light"/>
            </a:endParaRPr>
          </a:p>
        </p:txBody>
      </p:sp>
      <p:sp>
        <p:nvSpPr>
          <p:cNvPr id="737" name="Google Shape;737;p101"/>
          <p:cNvSpPr txBox="1"/>
          <p:nvPr/>
        </p:nvSpPr>
        <p:spPr>
          <a:xfrm>
            <a:off x="2357188" y="3084225"/>
            <a:ext cx="2069100" cy="10656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800"/>
              <a:buFont typeface="Arial"/>
              <a:buNone/>
            </a:pPr>
            <a:r>
              <a:rPr lang="en-GB" sz="1800">
                <a:solidFill>
                  <a:schemeClr val="dk1"/>
                </a:solidFill>
                <a:highlight>
                  <a:schemeClr val="lt1"/>
                </a:highlight>
                <a:latin typeface="Helvetica Neue Light"/>
                <a:ea typeface="Helvetica Neue Light"/>
                <a:cs typeface="Helvetica Neue Light"/>
                <a:sym typeface="Helvetica Neue Light"/>
              </a:rPr>
              <a:t>Cambia de rama con git checkout nueva_rama</a:t>
            </a:r>
            <a:endParaRPr sz="1800">
              <a:solidFill>
                <a:schemeClr val="dk1"/>
              </a:solidFill>
              <a:highlight>
                <a:schemeClr val="lt1"/>
              </a:highlight>
              <a:latin typeface="Helvetica Neue Light"/>
              <a:ea typeface="Helvetica Neue Light"/>
              <a:cs typeface="Helvetica Neue Light"/>
              <a:sym typeface="Helvetica Neue Light"/>
            </a:endParaRPr>
          </a:p>
        </p:txBody>
      </p:sp>
      <p:sp>
        <p:nvSpPr>
          <p:cNvPr id="738" name="Google Shape;738;p101"/>
          <p:cNvSpPr txBox="1"/>
          <p:nvPr/>
        </p:nvSpPr>
        <p:spPr>
          <a:xfrm>
            <a:off x="4714050" y="3079425"/>
            <a:ext cx="2069100" cy="10656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800"/>
              <a:buFont typeface="Arial"/>
              <a:buNone/>
            </a:pPr>
            <a:r>
              <a:rPr lang="en-GB" sz="1800">
                <a:solidFill>
                  <a:schemeClr val="dk1"/>
                </a:solidFill>
                <a:highlight>
                  <a:schemeClr val="lt1"/>
                </a:highlight>
                <a:latin typeface="Helvetica Neue Light"/>
                <a:ea typeface="Helvetica Neue Light"/>
                <a:cs typeface="Helvetica Neue Light"/>
                <a:sym typeface="Helvetica Neue Light"/>
              </a:rPr>
              <a:t>Verifica que cambiaste de rama con git branch -l</a:t>
            </a:r>
            <a:endParaRPr sz="1800">
              <a:solidFill>
                <a:schemeClr val="dk1"/>
              </a:solidFill>
              <a:highlight>
                <a:schemeClr val="lt1"/>
              </a:highlight>
              <a:latin typeface="Helvetica Neue Light"/>
              <a:ea typeface="Helvetica Neue Light"/>
              <a:cs typeface="Helvetica Neue Light"/>
              <a:sym typeface="Helvetica Neue Light"/>
            </a:endParaRPr>
          </a:p>
        </p:txBody>
      </p:sp>
      <p:sp>
        <p:nvSpPr>
          <p:cNvPr id="739" name="Google Shape;739;p101"/>
          <p:cNvSpPr txBox="1"/>
          <p:nvPr/>
        </p:nvSpPr>
        <p:spPr>
          <a:xfrm>
            <a:off x="3220212" y="2189514"/>
            <a:ext cx="270300" cy="367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n-GB" sz="2400" u="none" cap="none" strike="noStrike">
                <a:solidFill>
                  <a:srgbClr val="000000"/>
                </a:solidFill>
                <a:latin typeface="Helvetica Neue Light"/>
                <a:ea typeface="Helvetica Neue Light"/>
                <a:cs typeface="Helvetica Neue Light"/>
                <a:sym typeface="Helvetica Neue Light"/>
              </a:rPr>
              <a:t>2</a:t>
            </a:r>
            <a:endParaRPr b="0" i="0" sz="2400" u="none" cap="none" strike="noStrike">
              <a:solidFill>
                <a:srgbClr val="000000"/>
              </a:solidFill>
              <a:latin typeface="Helvetica Neue Light"/>
              <a:ea typeface="Helvetica Neue Light"/>
              <a:cs typeface="Helvetica Neue Light"/>
              <a:sym typeface="Helvetica Neue Light"/>
            </a:endParaRPr>
          </a:p>
        </p:txBody>
      </p:sp>
      <p:sp>
        <p:nvSpPr>
          <p:cNvPr id="740" name="Google Shape;740;p101"/>
          <p:cNvSpPr txBox="1"/>
          <p:nvPr/>
        </p:nvSpPr>
        <p:spPr>
          <a:xfrm>
            <a:off x="5574295" y="2244220"/>
            <a:ext cx="270300" cy="312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0" i="0" lang="en-GB" sz="2400" u="none" cap="none" strike="noStrike">
                <a:solidFill>
                  <a:srgbClr val="000000"/>
                </a:solidFill>
                <a:latin typeface="Helvetica Neue Light"/>
                <a:ea typeface="Helvetica Neue Light"/>
                <a:cs typeface="Helvetica Neue Light"/>
                <a:sym typeface="Helvetica Neue Light"/>
              </a:rPr>
              <a:t>3</a:t>
            </a:r>
            <a:endParaRPr b="0" i="0" sz="2400" u="none" cap="none" strike="noStrike">
              <a:solidFill>
                <a:srgbClr val="000000"/>
              </a:solidFill>
              <a:latin typeface="Helvetica Neue Light"/>
              <a:ea typeface="Helvetica Neue Light"/>
              <a:cs typeface="Helvetica Neue Light"/>
              <a:sym typeface="Helvetica Neue Light"/>
            </a:endParaRPr>
          </a:p>
        </p:txBody>
      </p:sp>
      <p:pic>
        <p:nvPicPr>
          <p:cNvPr id="741" name="Google Shape;741;p101"/>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742" name="Google Shape;742;p101"/>
          <p:cNvSpPr txBox="1"/>
          <p:nvPr/>
        </p:nvSpPr>
        <p:spPr>
          <a:xfrm>
            <a:off x="1311600" y="180125"/>
            <a:ext cx="6520800" cy="989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0"/>
              </a:spcAft>
              <a:buClr>
                <a:schemeClr val="dk1"/>
              </a:buClr>
              <a:buSzPts val="1100"/>
              <a:buFont typeface="Arial"/>
              <a:buNone/>
            </a:pPr>
            <a:r>
              <a:rPr i="1" lang="en-GB" sz="3800">
                <a:solidFill>
                  <a:schemeClr val="dk1"/>
                </a:solidFill>
                <a:latin typeface="Anton"/>
                <a:ea typeface="Anton"/>
                <a:cs typeface="Anton"/>
                <a:sym typeface="Anton"/>
              </a:rPr>
              <a:t>GIT CHECKOUT: LISTAR COMMITS</a:t>
            </a:r>
            <a:endParaRPr i="1" sz="3800">
              <a:solidFill>
                <a:schemeClr val="dk1"/>
              </a:solidFill>
              <a:latin typeface="Anton"/>
              <a:ea typeface="Anton"/>
              <a:cs typeface="Anton"/>
              <a:sym typeface="Anton"/>
            </a:endParaRPr>
          </a:p>
          <a:p>
            <a:pPr indent="0" lvl="0" marL="0" rtl="0" algn="ctr">
              <a:lnSpc>
                <a:spcPct val="115000"/>
              </a:lnSpc>
              <a:spcBef>
                <a:spcPts val="0"/>
              </a:spcBef>
              <a:spcAft>
                <a:spcPts val="0"/>
              </a:spcAft>
              <a:buClr>
                <a:schemeClr val="dk1"/>
              </a:buClr>
              <a:buSzPts val="1100"/>
              <a:buFont typeface="Arial"/>
              <a:buNone/>
            </a:pPr>
            <a:r>
              <a:rPr i="1" lang="en-GB" sz="2800">
                <a:solidFill>
                  <a:schemeClr val="dk1"/>
                </a:solidFill>
                <a:latin typeface="Anton"/>
                <a:ea typeface="Anton"/>
                <a:cs typeface="Anton"/>
                <a:sym typeface="Anton"/>
              </a:rPr>
              <a:t>Vamos a crear nuevamente una rama...</a:t>
            </a:r>
            <a:endParaRPr i="1" sz="2800">
              <a:solidFill>
                <a:schemeClr val="dk1"/>
              </a:solidFill>
              <a:latin typeface="Anton"/>
              <a:ea typeface="Anton"/>
              <a:cs typeface="Anton"/>
              <a:sym typeface="Anton"/>
            </a:endParaRPr>
          </a:p>
          <a:p>
            <a:pPr indent="0" lvl="0" marL="0" rtl="0" algn="ctr">
              <a:lnSpc>
                <a:spcPct val="115000"/>
              </a:lnSpc>
              <a:spcBef>
                <a:spcPts val="2000"/>
              </a:spcBef>
              <a:spcAft>
                <a:spcPts val="0"/>
              </a:spcAft>
              <a:buClr>
                <a:schemeClr val="dk1"/>
              </a:buClr>
              <a:buSzPts val="1100"/>
              <a:buFont typeface="Arial"/>
              <a:buNone/>
            </a:pPr>
            <a:r>
              <a:t/>
            </a:r>
            <a:endParaRPr i="1" sz="3800">
              <a:solidFill>
                <a:schemeClr val="dk1"/>
              </a:solidFill>
              <a:latin typeface="Anton"/>
              <a:ea typeface="Anton"/>
              <a:cs typeface="Anton"/>
              <a:sym typeface="Anton"/>
            </a:endParaRPr>
          </a:p>
          <a:p>
            <a:pPr indent="0" lvl="0" marL="0" marR="0" rtl="0" algn="ctr">
              <a:lnSpc>
                <a:spcPct val="100000"/>
              </a:lnSpc>
              <a:spcBef>
                <a:spcPts val="0"/>
              </a:spcBef>
              <a:spcAft>
                <a:spcPts val="0"/>
              </a:spcAft>
              <a:buClr>
                <a:srgbClr val="000000"/>
              </a:buClr>
              <a:buSzPts val="3600"/>
              <a:buFont typeface="Arial"/>
              <a:buNone/>
            </a:pPr>
            <a:r>
              <a:t/>
            </a:r>
            <a:endParaRPr i="1" sz="3600">
              <a:solidFill>
                <a:schemeClr val="dk1"/>
              </a:solidFill>
              <a:latin typeface="Anton"/>
              <a:ea typeface="Anton"/>
              <a:cs typeface="Anton"/>
              <a:sym typeface="Anton"/>
            </a:endParaRPr>
          </a:p>
        </p:txBody>
      </p:sp>
      <p:sp>
        <p:nvSpPr>
          <p:cNvPr id="743" name="Google Shape;743;p101"/>
          <p:cNvSpPr/>
          <p:nvPr/>
        </p:nvSpPr>
        <p:spPr>
          <a:xfrm>
            <a:off x="846380" y="2162575"/>
            <a:ext cx="614100" cy="614100"/>
          </a:xfrm>
          <a:prstGeom prst="ellipse">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E0FF00"/>
              </a:solidFill>
              <a:latin typeface="Arial"/>
              <a:ea typeface="Arial"/>
              <a:cs typeface="Arial"/>
              <a:sym typeface="Arial"/>
            </a:endParaRPr>
          </a:p>
        </p:txBody>
      </p:sp>
      <p:sp>
        <p:nvSpPr>
          <p:cNvPr id="744" name="Google Shape;744;p101"/>
          <p:cNvSpPr txBox="1"/>
          <p:nvPr/>
        </p:nvSpPr>
        <p:spPr>
          <a:xfrm>
            <a:off x="998850" y="2187098"/>
            <a:ext cx="270300" cy="312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lang="en-GB" sz="2400">
                <a:latin typeface="Helvetica Neue Light"/>
                <a:ea typeface="Helvetica Neue Light"/>
                <a:cs typeface="Helvetica Neue Light"/>
                <a:sym typeface="Helvetica Neue Light"/>
              </a:rPr>
              <a:t>1</a:t>
            </a:r>
            <a:endParaRPr b="0" i="0" sz="2400" u="none" cap="none" strike="noStrike">
              <a:solidFill>
                <a:srgbClr val="000000"/>
              </a:solidFill>
              <a:latin typeface="Helvetica Neue Light"/>
              <a:ea typeface="Helvetica Neue Light"/>
              <a:cs typeface="Helvetica Neue Light"/>
              <a:sym typeface="Helvetica Neue Light"/>
            </a:endParaRPr>
          </a:p>
        </p:txBody>
      </p:sp>
      <p:sp>
        <p:nvSpPr>
          <p:cNvPr id="733" name="Google Shape;733;p101"/>
          <p:cNvSpPr/>
          <p:nvPr/>
        </p:nvSpPr>
        <p:spPr>
          <a:xfrm>
            <a:off x="7723034" y="2162575"/>
            <a:ext cx="614100" cy="614100"/>
          </a:xfrm>
          <a:prstGeom prst="ellipse">
            <a:avLst/>
          </a:prstGeom>
          <a:solidFill>
            <a:srgbClr val="3CEFAB"/>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E0FF00"/>
              </a:solidFill>
              <a:latin typeface="Arial"/>
              <a:ea typeface="Arial"/>
              <a:cs typeface="Arial"/>
              <a:sym typeface="Arial"/>
            </a:endParaRPr>
          </a:p>
        </p:txBody>
      </p:sp>
      <p:sp>
        <p:nvSpPr>
          <p:cNvPr id="745" name="Google Shape;745;p101"/>
          <p:cNvSpPr txBox="1"/>
          <p:nvPr/>
        </p:nvSpPr>
        <p:spPr>
          <a:xfrm>
            <a:off x="7855782" y="2217270"/>
            <a:ext cx="270300" cy="312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lang="en-GB" sz="2400">
                <a:latin typeface="Helvetica Neue Light"/>
                <a:ea typeface="Helvetica Neue Light"/>
                <a:cs typeface="Helvetica Neue Light"/>
                <a:sym typeface="Helvetica Neue Light"/>
              </a:rPr>
              <a:t>4</a:t>
            </a:r>
            <a:endParaRPr b="0" i="0" sz="2400" u="none" cap="none" strike="noStrike">
              <a:solidFill>
                <a:srgbClr val="000000"/>
              </a:solidFill>
              <a:latin typeface="Helvetica Neue Light"/>
              <a:ea typeface="Helvetica Neue Light"/>
              <a:cs typeface="Helvetica Neue Light"/>
              <a:sym typeface="Helvetica Neue Light"/>
            </a:endParaRPr>
          </a:p>
        </p:txBody>
      </p:sp>
      <p:sp>
        <p:nvSpPr>
          <p:cNvPr id="746" name="Google Shape;746;p101"/>
          <p:cNvSpPr txBox="1"/>
          <p:nvPr/>
        </p:nvSpPr>
        <p:spPr>
          <a:xfrm>
            <a:off x="6956375" y="3139150"/>
            <a:ext cx="2069100" cy="10656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800"/>
              <a:buFont typeface="Arial"/>
              <a:buNone/>
            </a:pPr>
            <a:r>
              <a:rPr lang="en-GB" sz="1800">
                <a:solidFill>
                  <a:schemeClr val="dk1"/>
                </a:solidFill>
                <a:highlight>
                  <a:schemeClr val="lt1"/>
                </a:highlight>
                <a:latin typeface="Helvetica Neue Light"/>
                <a:ea typeface="Helvetica Neue Light"/>
                <a:cs typeface="Helvetica Neue Light"/>
                <a:sym typeface="Helvetica Neue Light"/>
              </a:rPr>
              <a:t>Agrega al index.html un texto nuevo.</a:t>
            </a:r>
            <a:endParaRPr sz="1800">
              <a:solidFill>
                <a:schemeClr val="dk1"/>
              </a:solidFill>
              <a:highlight>
                <a:schemeClr val="lt1"/>
              </a:highlight>
              <a:latin typeface="Helvetica Neue Light"/>
              <a:ea typeface="Helvetica Neue Light"/>
              <a:cs typeface="Helvetica Neue Light"/>
              <a:sym typeface="Helvetica Neue Light"/>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0" name="Shape 750"/>
        <p:cNvGrpSpPr/>
        <p:nvPr/>
      </p:nvGrpSpPr>
      <p:grpSpPr>
        <a:xfrm>
          <a:off x="0" y="0"/>
          <a:ext cx="0" cy="0"/>
          <a:chOff x="0" y="0"/>
          <a:chExt cx="0" cy="0"/>
        </a:xfrm>
      </p:grpSpPr>
      <p:cxnSp>
        <p:nvCxnSpPr>
          <p:cNvPr id="751" name="Google Shape;751;p102"/>
          <p:cNvCxnSpPr>
            <a:endCxn id="752" idx="2"/>
          </p:cNvCxnSpPr>
          <p:nvPr/>
        </p:nvCxnSpPr>
        <p:spPr>
          <a:xfrm>
            <a:off x="1460534" y="2464825"/>
            <a:ext cx="6262500" cy="4800"/>
          </a:xfrm>
          <a:prstGeom prst="straightConnector1">
            <a:avLst/>
          </a:prstGeom>
          <a:noFill/>
          <a:ln cap="flat" cmpd="sng" w="9525">
            <a:solidFill>
              <a:srgbClr val="3CEFAB"/>
            </a:solidFill>
            <a:prstDash val="solid"/>
            <a:round/>
            <a:headEnd len="sm" w="sm" type="none"/>
            <a:tailEnd len="sm" w="sm" type="none"/>
          </a:ln>
        </p:spPr>
      </p:cxnSp>
      <p:sp>
        <p:nvSpPr>
          <p:cNvPr id="753" name="Google Shape;753;p102"/>
          <p:cNvSpPr/>
          <p:nvPr/>
        </p:nvSpPr>
        <p:spPr>
          <a:xfrm>
            <a:off x="3081780" y="2162575"/>
            <a:ext cx="614100" cy="614100"/>
          </a:xfrm>
          <a:prstGeom prst="ellipse">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E0FF00"/>
              </a:solidFill>
              <a:latin typeface="Arial"/>
              <a:ea typeface="Arial"/>
              <a:cs typeface="Arial"/>
              <a:sym typeface="Arial"/>
            </a:endParaRPr>
          </a:p>
        </p:txBody>
      </p:sp>
      <p:sp>
        <p:nvSpPr>
          <p:cNvPr id="754" name="Google Shape;754;p102"/>
          <p:cNvSpPr/>
          <p:nvPr/>
        </p:nvSpPr>
        <p:spPr>
          <a:xfrm>
            <a:off x="5441547" y="2189525"/>
            <a:ext cx="614100" cy="614100"/>
          </a:xfrm>
          <a:prstGeom prst="ellipse">
            <a:avLst/>
          </a:prstGeom>
          <a:solidFill>
            <a:srgbClr val="3CEFAB"/>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E0FF00"/>
              </a:solidFill>
              <a:latin typeface="Arial"/>
              <a:ea typeface="Arial"/>
              <a:cs typeface="Arial"/>
              <a:sym typeface="Arial"/>
            </a:endParaRPr>
          </a:p>
        </p:txBody>
      </p:sp>
      <p:sp>
        <p:nvSpPr>
          <p:cNvPr id="755" name="Google Shape;755;p102"/>
          <p:cNvSpPr txBox="1"/>
          <p:nvPr/>
        </p:nvSpPr>
        <p:spPr>
          <a:xfrm>
            <a:off x="325" y="3084225"/>
            <a:ext cx="2069100" cy="10656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800"/>
              <a:buFont typeface="Arial"/>
              <a:buNone/>
            </a:pPr>
            <a:r>
              <a:rPr lang="en-GB" sz="1800">
                <a:solidFill>
                  <a:schemeClr val="dk1"/>
                </a:solidFill>
                <a:highlight>
                  <a:schemeClr val="lt1"/>
                </a:highlight>
                <a:latin typeface="Helvetica Neue Light"/>
                <a:ea typeface="Helvetica Neue Light"/>
                <a:cs typeface="Helvetica Neue Light"/>
                <a:sym typeface="Helvetica Neue Light"/>
              </a:rPr>
              <a:t>Verifica que hubo un cambio en el index.html con git status</a:t>
            </a:r>
            <a:endParaRPr sz="1800">
              <a:solidFill>
                <a:schemeClr val="dk1"/>
              </a:solidFill>
              <a:highlight>
                <a:schemeClr val="lt1"/>
              </a:highlight>
              <a:latin typeface="Helvetica Neue Light"/>
              <a:ea typeface="Helvetica Neue Light"/>
              <a:cs typeface="Helvetica Neue Light"/>
              <a:sym typeface="Helvetica Neue Light"/>
            </a:endParaRPr>
          </a:p>
        </p:txBody>
      </p:sp>
      <p:sp>
        <p:nvSpPr>
          <p:cNvPr id="756" name="Google Shape;756;p102"/>
          <p:cNvSpPr txBox="1"/>
          <p:nvPr/>
        </p:nvSpPr>
        <p:spPr>
          <a:xfrm>
            <a:off x="2357188" y="3084225"/>
            <a:ext cx="2069100" cy="10656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800"/>
              <a:buFont typeface="Arial"/>
              <a:buNone/>
            </a:pPr>
            <a:r>
              <a:rPr lang="en-GB" sz="1800">
                <a:solidFill>
                  <a:schemeClr val="dk1"/>
                </a:solidFill>
                <a:highlight>
                  <a:schemeClr val="lt1"/>
                </a:highlight>
                <a:latin typeface="Helvetica Neue Light"/>
                <a:ea typeface="Helvetica Neue Light"/>
                <a:cs typeface="Helvetica Neue Light"/>
                <a:sym typeface="Helvetica Neue Light"/>
              </a:rPr>
              <a:t>Adhiere el cambio con Git Add.</a:t>
            </a:r>
            <a:endParaRPr sz="1800">
              <a:solidFill>
                <a:schemeClr val="dk1"/>
              </a:solidFill>
              <a:highlight>
                <a:schemeClr val="lt1"/>
              </a:highlight>
              <a:latin typeface="Helvetica Neue Light"/>
              <a:ea typeface="Helvetica Neue Light"/>
              <a:cs typeface="Helvetica Neue Light"/>
              <a:sym typeface="Helvetica Neue Light"/>
            </a:endParaRPr>
          </a:p>
        </p:txBody>
      </p:sp>
      <p:sp>
        <p:nvSpPr>
          <p:cNvPr id="757" name="Google Shape;757;p102"/>
          <p:cNvSpPr txBox="1"/>
          <p:nvPr/>
        </p:nvSpPr>
        <p:spPr>
          <a:xfrm>
            <a:off x="4714050" y="3079425"/>
            <a:ext cx="2069100" cy="10656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800"/>
              <a:buFont typeface="Arial"/>
              <a:buNone/>
            </a:pPr>
            <a:r>
              <a:rPr lang="en-GB" sz="1800">
                <a:solidFill>
                  <a:schemeClr val="dk1"/>
                </a:solidFill>
                <a:highlight>
                  <a:schemeClr val="lt1"/>
                </a:highlight>
                <a:latin typeface="Helvetica Neue Light"/>
                <a:ea typeface="Helvetica Neue Light"/>
                <a:cs typeface="Helvetica Neue Light"/>
                <a:sym typeface="Helvetica Neue Light"/>
              </a:rPr>
              <a:t>Comitea el cambio con git commit -m “Agregando texto al html”</a:t>
            </a:r>
            <a:endParaRPr sz="1800">
              <a:solidFill>
                <a:schemeClr val="dk1"/>
              </a:solidFill>
              <a:highlight>
                <a:schemeClr val="lt1"/>
              </a:highlight>
              <a:latin typeface="Helvetica Neue Light"/>
              <a:ea typeface="Helvetica Neue Light"/>
              <a:cs typeface="Helvetica Neue Light"/>
              <a:sym typeface="Helvetica Neue Light"/>
            </a:endParaRPr>
          </a:p>
        </p:txBody>
      </p:sp>
      <p:sp>
        <p:nvSpPr>
          <p:cNvPr id="758" name="Google Shape;758;p102"/>
          <p:cNvSpPr txBox="1"/>
          <p:nvPr/>
        </p:nvSpPr>
        <p:spPr>
          <a:xfrm>
            <a:off x="3220212" y="2189514"/>
            <a:ext cx="270300" cy="367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lang="en-GB" sz="2400">
                <a:latin typeface="Helvetica Neue Light"/>
                <a:ea typeface="Helvetica Neue Light"/>
                <a:cs typeface="Helvetica Neue Light"/>
                <a:sym typeface="Helvetica Neue Light"/>
              </a:rPr>
              <a:t>6</a:t>
            </a:r>
            <a:endParaRPr b="0" i="0" sz="2400" u="none" cap="none" strike="noStrike">
              <a:solidFill>
                <a:srgbClr val="000000"/>
              </a:solidFill>
              <a:latin typeface="Helvetica Neue Light"/>
              <a:ea typeface="Helvetica Neue Light"/>
              <a:cs typeface="Helvetica Neue Light"/>
              <a:sym typeface="Helvetica Neue Light"/>
            </a:endParaRPr>
          </a:p>
        </p:txBody>
      </p:sp>
      <p:sp>
        <p:nvSpPr>
          <p:cNvPr id="759" name="Google Shape;759;p102"/>
          <p:cNvSpPr txBox="1"/>
          <p:nvPr/>
        </p:nvSpPr>
        <p:spPr>
          <a:xfrm>
            <a:off x="5574295" y="2244220"/>
            <a:ext cx="270300" cy="312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lang="en-GB" sz="2400">
                <a:latin typeface="Helvetica Neue Light"/>
                <a:ea typeface="Helvetica Neue Light"/>
                <a:cs typeface="Helvetica Neue Light"/>
                <a:sym typeface="Helvetica Neue Light"/>
              </a:rPr>
              <a:t>7</a:t>
            </a:r>
            <a:endParaRPr b="0" i="0" sz="2400" u="none" cap="none" strike="noStrike">
              <a:solidFill>
                <a:srgbClr val="000000"/>
              </a:solidFill>
              <a:latin typeface="Helvetica Neue Light"/>
              <a:ea typeface="Helvetica Neue Light"/>
              <a:cs typeface="Helvetica Neue Light"/>
              <a:sym typeface="Helvetica Neue Light"/>
            </a:endParaRPr>
          </a:p>
        </p:txBody>
      </p:sp>
      <p:pic>
        <p:nvPicPr>
          <p:cNvPr id="760" name="Google Shape;760;p102"/>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761" name="Google Shape;761;p102"/>
          <p:cNvSpPr txBox="1"/>
          <p:nvPr/>
        </p:nvSpPr>
        <p:spPr>
          <a:xfrm>
            <a:off x="1311600" y="180125"/>
            <a:ext cx="6520800" cy="989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0"/>
              </a:spcAft>
              <a:buClr>
                <a:schemeClr val="dk1"/>
              </a:buClr>
              <a:buSzPts val="1100"/>
              <a:buFont typeface="Arial"/>
              <a:buNone/>
            </a:pPr>
            <a:r>
              <a:rPr i="1" lang="en-GB" sz="3800">
                <a:solidFill>
                  <a:schemeClr val="dk1"/>
                </a:solidFill>
                <a:latin typeface="Anton"/>
                <a:ea typeface="Anton"/>
                <a:cs typeface="Anton"/>
                <a:sym typeface="Anton"/>
              </a:rPr>
              <a:t>GIT CHECKOUT: LISTAR COMMITS</a:t>
            </a:r>
            <a:endParaRPr i="1" sz="3800">
              <a:solidFill>
                <a:schemeClr val="dk1"/>
              </a:solidFill>
              <a:latin typeface="Anton"/>
              <a:ea typeface="Anton"/>
              <a:cs typeface="Anton"/>
              <a:sym typeface="Anton"/>
            </a:endParaRPr>
          </a:p>
          <a:p>
            <a:pPr indent="0" lvl="0" marL="0" rtl="0" algn="ctr">
              <a:lnSpc>
                <a:spcPct val="115000"/>
              </a:lnSpc>
              <a:spcBef>
                <a:spcPts val="0"/>
              </a:spcBef>
              <a:spcAft>
                <a:spcPts val="0"/>
              </a:spcAft>
              <a:buClr>
                <a:schemeClr val="dk1"/>
              </a:buClr>
              <a:buSzPts val="1100"/>
              <a:buFont typeface="Arial"/>
              <a:buNone/>
            </a:pPr>
            <a:r>
              <a:rPr i="1" lang="en-GB" sz="2800">
                <a:solidFill>
                  <a:schemeClr val="dk1"/>
                </a:solidFill>
                <a:latin typeface="Anton"/>
                <a:ea typeface="Anton"/>
                <a:cs typeface="Anton"/>
                <a:sym typeface="Anton"/>
              </a:rPr>
              <a:t>Vamos a crear nuevamente una rama...</a:t>
            </a:r>
            <a:endParaRPr i="1" sz="3600">
              <a:solidFill>
                <a:schemeClr val="dk1"/>
              </a:solidFill>
              <a:latin typeface="Anton"/>
              <a:ea typeface="Anton"/>
              <a:cs typeface="Anton"/>
              <a:sym typeface="Anton"/>
            </a:endParaRPr>
          </a:p>
        </p:txBody>
      </p:sp>
      <p:sp>
        <p:nvSpPr>
          <p:cNvPr id="762" name="Google Shape;762;p102"/>
          <p:cNvSpPr/>
          <p:nvPr/>
        </p:nvSpPr>
        <p:spPr>
          <a:xfrm>
            <a:off x="846380" y="2162575"/>
            <a:ext cx="614100" cy="614100"/>
          </a:xfrm>
          <a:prstGeom prst="ellipse">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E0FF00"/>
              </a:solidFill>
              <a:latin typeface="Arial"/>
              <a:ea typeface="Arial"/>
              <a:cs typeface="Arial"/>
              <a:sym typeface="Arial"/>
            </a:endParaRPr>
          </a:p>
        </p:txBody>
      </p:sp>
      <p:sp>
        <p:nvSpPr>
          <p:cNvPr id="763" name="Google Shape;763;p102"/>
          <p:cNvSpPr txBox="1"/>
          <p:nvPr/>
        </p:nvSpPr>
        <p:spPr>
          <a:xfrm>
            <a:off x="998850" y="2187098"/>
            <a:ext cx="270300" cy="312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lang="en-GB" sz="2400">
                <a:latin typeface="Helvetica Neue Light"/>
                <a:ea typeface="Helvetica Neue Light"/>
                <a:cs typeface="Helvetica Neue Light"/>
                <a:sym typeface="Helvetica Neue Light"/>
              </a:rPr>
              <a:t>5</a:t>
            </a:r>
            <a:endParaRPr b="0" i="0" sz="2400" u="none" cap="none" strike="noStrike">
              <a:solidFill>
                <a:srgbClr val="000000"/>
              </a:solidFill>
              <a:latin typeface="Helvetica Neue Light"/>
              <a:ea typeface="Helvetica Neue Light"/>
              <a:cs typeface="Helvetica Neue Light"/>
              <a:sym typeface="Helvetica Neue Light"/>
            </a:endParaRPr>
          </a:p>
        </p:txBody>
      </p:sp>
      <p:sp>
        <p:nvSpPr>
          <p:cNvPr id="752" name="Google Shape;752;p102"/>
          <p:cNvSpPr/>
          <p:nvPr/>
        </p:nvSpPr>
        <p:spPr>
          <a:xfrm>
            <a:off x="7723034" y="2162575"/>
            <a:ext cx="614100" cy="614100"/>
          </a:xfrm>
          <a:prstGeom prst="ellipse">
            <a:avLst/>
          </a:prstGeom>
          <a:solidFill>
            <a:srgbClr val="3CEFAB"/>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E0FF00"/>
              </a:solidFill>
              <a:latin typeface="Arial"/>
              <a:ea typeface="Arial"/>
              <a:cs typeface="Arial"/>
              <a:sym typeface="Arial"/>
            </a:endParaRPr>
          </a:p>
        </p:txBody>
      </p:sp>
      <p:sp>
        <p:nvSpPr>
          <p:cNvPr id="764" name="Google Shape;764;p102"/>
          <p:cNvSpPr txBox="1"/>
          <p:nvPr/>
        </p:nvSpPr>
        <p:spPr>
          <a:xfrm>
            <a:off x="7855782" y="2217270"/>
            <a:ext cx="270300" cy="312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lang="en-GB" sz="2400">
                <a:latin typeface="Helvetica Neue Light"/>
                <a:ea typeface="Helvetica Neue Light"/>
                <a:cs typeface="Helvetica Neue Light"/>
                <a:sym typeface="Helvetica Neue Light"/>
              </a:rPr>
              <a:t>8</a:t>
            </a:r>
            <a:endParaRPr b="0" i="0" sz="2400" u="none" cap="none" strike="noStrike">
              <a:solidFill>
                <a:srgbClr val="000000"/>
              </a:solidFill>
              <a:latin typeface="Helvetica Neue Light"/>
              <a:ea typeface="Helvetica Neue Light"/>
              <a:cs typeface="Helvetica Neue Light"/>
              <a:sym typeface="Helvetica Neue Light"/>
            </a:endParaRPr>
          </a:p>
        </p:txBody>
      </p:sp>
      <p:sp>
        <p:nvSpPr>
          <p:cNvPr id="765" name="Google Shape;765;p102"/>
          <p:cNvSpPr txBox="1"/>
          <p:nvPr/>
        </p:nvSpPr>
        <p:spPr>
          <a:xfrm>
            <a:off x="6956375" y="3139150"/>
            <a:ext cx="2069100" cy="10656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800"/>
              <a:buFont typeface="Arial"/>
              <a:buNone/>
            </a:pPr>
            <a:r>
              <a:rPr lang="en-GB" sz="1800">
                <a:solidFill>
                  <a:schemeClr val="dk1"/>
                </a:solidFill>
                <a:highlight>
                  <a:schemeClr val="lt1"/>
                </a:highlight>
                <a:latin typeface="Helvetica Neue Light"/>
                <a:ea typeface="Helvetica Neue Light"/>
                <a:cs typeface="Helvetica Neue Light"/>
                <a:sym typeface="Helvetica Neue Light"/>
              </a:rPr>
              <a:t>Agrega un título al index.html y repite los pasos para poder comitear el cambio.</a:t>
            </a:r>
            <a:endParaRPr sz="1800">
              <a:solidFill>
                <a:schemeClr val="dk1"/>
              </a:solidFill>
              <a:highlight>
                <a:schemeClr val="lt1"/>
              </a:highlight>
              <a:latin typeface="Helvetica Neue Light"/>
              <a:ea typeface="Helvetica Neue Light"/>
              <a:cs typeface="Helvetica Neue Light"/>
              <a:sym typeface="Helvetica Neue Light"/>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9" name="Shape 769"/>
        <p:cNvGrpSpPr/>
        <p:nvPr/>
      </p:nvGrpSpPr>
      <p:grpSpPr>
        <a:xfrm>
          <a:off x="0" y="0"/>
          <a:ext cx="0" cy="0"/>
          <a:chOff x="0" y="0"/>
          <a:chExt cx="0" cy="0"/>
        </a:xfrm>
      </p:grpSpPr>
      <p:pic>
        <p:nvPicPr>
          <p:cNvPr id="770" name="Google Shape;770;p103"/>
          <p:cNvPicPr preferRelativeResize="0"/>
          <p:nvPr/>
        </p:nvPicPr>
        <p:blipFill>
          <a:blip r:embed="rId3">
            <a:alphaModFix/>
          </a:blip>
          <a:stretch>
            <a:fillRect/>
          </a:stretch>
        </p:blipFill>
        <p:spPr>
          <a:xfrm>
            <a:off x="7567925" y="4659625"/>
            <a:ext cx="1186526" cy="330675"/>
          </a:xfrm>
          <a:prstGeom prst="rect">
            <a:avLst/>
          </a:prstGeom>
          <a:noFill/>
          <a:ln>
            <a:noFill/>
          </a:ln>
        </p:spPr>
      </p:pic>
      <p:graphicFrame>
        <p:nvGraphicFramePr>
          <p:cNvPr id="771" name="Google Shape;771;p103"/>
          <p:cNvGraphicFramePr/>
          <p:nvPr/>
        </p:nvGraphicFramePr>
        <p:xfrm>
          <a:off x="547700" y="1839475"/>
          <a:ext cx="3000000" cy="3000000"/>
        </p:xfrm>
        <a:graphic>
          <a:graphicData uri="http://schemas.openxmlformats.org/drawingml/2006/table">
            <a:tbl>
              <a:tblPr>
                <a:noFill/>
                <a:tableStyleId>{8088837B-DAE0-465A-B0A5-F7473DDF5254}</a:tableStyleId>
              </a:tblPr>
              <a:tblGrid>
                <a:gridCol w="8048600"/>
              </a:tblGrid>
              <a:tr h="12700">
                <a:tc>
                  <a:txBody>
                    <a:bodyPr/>
                    <a:lstStyle/>
                    <a:p>
                      <a:pPr indent="0" lvl="0" marL="0" rtl="0" algn="l">
                        <a:spcBef>
                          <a:spcPts val="0"/>
                        </a:spcBef>
                        <a:spcAft>
                          <a:spcPts val="0"/>
                        </a:spcAft>
                        <a:buNone/>
                      </a:pPr>
                      <a:r>
                        <a:rPr lang="en-GB" sz="1600">
                          <a:solidFill>
                            <a:srgbClr val="999999"/>
                          </a:solidFill>
                          <a:highlight>
                            <a:srgbClr val="000000"/>
                          </a:highlight>
                          <a:latin typeface="Didact Gothic"/>
                          <a:ea typeface="Didact Gothic"/>
                          <a:cs typeface="Didact Gothic"/>
                          <a:sym typeface="Didact Gothic"/>
                        </a:rPr>
                        <a:t>/* Para ver los commits realizados, los listamos con el comando git log --oneline para verlos en una sola línea*/</a:t>
                      </a:r>
                      <a:endParaRPr sz="1600">
                        <a:solidFill>
                          <a:srgbClr val="999999"/>
                        </a:solidFill>
                        <a:highlight>
                          <a:srgbClr val="000000"/>
                        </a:highlight>
                        <a:latin typeface="Didact Gothic"/>
                        <a:ea typeface="Didact Gothic"/>
                        <a:cs typeface="Didact Gothic"/>
                        <a:sym typeface="Didact Gothic"/>
                      </a:endParaRPr>
                    </a:p>
                    <a:p>
                      <a:pPr indent="0" lvl="0" marL="0" rtl="0" algn="l">
                        <a:spcBef>
                          <a:spcPts val="0"/>
                        </a:spcBef>
                        <a:spcAft>
                          <a:spcPts val="0"/>
                        </a:spcAft>
                        <a:buNone/>
                      </a:pPr>
                      <a:r>
                        <a:rPr lang="en-GB" sz="1600">
                          <a:solidFill>
                            <a:srgbClr val="00FF00"/>
                          </a:solidFill>
                          <a:highlight>
                            <a:schemeClr val="dk1"/>
                          </a:highlight>
                          <a:latin typeface="Didact Gothic"/>
                          <a:ea typeface="Didact Gothic"/>
                          <a:cs typeface="Didact Gothic"/>
                          <a:sym typeface="Didact Gothic"/>
                        </a:rPr>
                        <a:t>john@MyShopSolutions</a:t>
                      </a:r>
                      <a:r>
                        <a:rPr lang="en-GB" sz="1600">
                          <a:solidFill>
                            <a:srgbClr val="FF00FF"/>
                          </a:solidFill>
                          <a:highlight>
                            <a:schemeClr val="dk1"/>
                          </a:highlight>
                          <a:latin typeface="Didact Gothic"/>
                          <a:ea typeface="Didact Gothic"/>
                          <a:cs typeface="Didact Gothic"/>
                          <a:sym typeface="Didact Gothic"/>
                        </a:rPr>
                        <a:t> :~</a:t>
                      </a:r>
                      <a:r>
                        <a:rPr lang="en-GB" sz="1600">
                          <a:solidFill>
                            <a:srgbClr val="FFFF00"/>
                          </a:solidFill>
                          <a:highlight>
                            <a:schemeClr val="dk1"/>
                          </a:highlight>
                          <a:latin typeface="Didact Gothic"/>
                          <a:ea typeface="Didact Gothic"/>
                          <a:cs typeface="Didact Gothic"/>
                          <a:sym typeface="Didact Gothic"/>
                        </a:rPr>
                        <a:t>/Documents/Proyectos_Coder/mi_repositorio</a:t>
                      </a:r>
                      <a:r>
                        <a:rPr lang="en-GB" sz="1600">
                          <a:solidFill>
                            <a:srgbClr val="F3F3F3"/>
                          </a:solidFill>
                          <a:highlight>
                            <a:srgbClr val="000000"/>
                          </a:highlight>
                          <a:latin typeface="Didact Gothic"/>
                          <a:ea typeface="Didact Gothic"/>
                          <a:cs typeface="Didact Gothic"/>
                          <a:sym typeface="Didact Gothic"/>
                        </a:rPr>
                        <a:t>$ git log --oneline</a:t>
                      </a:r>
                      <a:endParaRPr sz="1600">
                        <a:solidFill>
                          <a:srgbClr val="F3F3F3"/>
                        </a:solidFill>
                        <a:highlight>
                          <a:srgbClr val="000000"/>
                        </a:highlight>
                        <a:latin typeface="Didact Gothic"/>
                        <a:ea typeface="Didact Gothic"/>
                        <a:cs typeface="Didact Gothic"/>
                        <a:sym typeface="Didact Gothic"/>
                      </a:endParaRPr>
                    </a:p>
                    <a:p>
                      <a:pPr indent="0" lvl="0" marL="0" rtl="0" algn="l">
                        <a:spcBef>
                          <a:spcPts val="0"/>
                        </a:spcBef>
                        <a:spcAft>
                          <a:spcPts val="0"/>
                        </a:spcAft>
                        <a:buClr>
                          <a:schemeClr val="dk1"/>
                        </a:buClr>
                        <a:buSzPts val="1100"/>
                        <a:buFont typeface="Arial"/>
                        <a:buNone/>
                      </a:pPr>
                      <a:r>
                        <a:rPr lang="en-GB" sz="1600">
                          <a:solidFill>
                            <a:srgbClr val="999999"/>
                          </a:solidFill>
                          <a:highlight>
                            <a:schemeClr val="dk1"/>
                          </a:highlight>
                          <a:latin typeface="Didact Gothic"/>
                          <a:ea typeface="Didact Gothic"/>
                          <a:cs typeface="Didact Gothic"/>
                          <a:sym typeface="Didact Gothic"/>
                        </a:rPr>
                        <a:t>/* Se listan todos los cambios que se han realizado sobre el index.html */</a:t>
                      </a:r>
                      <a:endParaRPr sz="1600">
                        <a:solidFill>
                          <a:srgbClr val="F3F3F3"/>
                        </a:solidFill>
                        <a:highlight>
                          <a:srgbClr val="000000"/>
                        </a:highlight>
                        <a:latin typeface="Didact Gothic"/>
                        <a:ea typeface="Didact Gothic"/>
                        <a:cs typeface="Didact Gothic"/>
                        <a:sym typeface="Didact Gothic"/>
                      </a:endParaRPr>
                    </a:p>
                    <a:p>
                      <a:pPr indent="0" lvl="0" marL="0" rtl="0" algn="l">
                        <a:spcBef>
                          <a:spcPts val="0"/>
                        </a:spcBef>
                        <a:spcAft>
                          <a:spcPts val="0"/>
                        </a:spcAft>
                        <a:buClr>
                          <a:schemeClr val="dk1"/>
                        </a:buClr>
                        <a:buSzPts val="1100"/>
                        <a:buFont typeface="Arial"/>
                        <a:buNone/>
                      </a:pPr>
                      <a:r>
                        <a:rPr lang="en-GB" sz="1600">
                          <a:solidFill>
                            <a:srgbClr val="FFFF00"/>
                          </a:solidFill>
                          <a:highlight>
                            <a:srgbClr val="000000"/>
                          </a:highlight>
                          <a:latin typeface="Didact Gothic"/>
                          <a:ea typeface="Didact Gothic"/>
                          <a:cs typeface="Didact Gothic"/>
                          <a:sym typeface="Didact Gothic"/>
                        </a:rPr>
                        <a:t>fc59b88 (</a:t>
                      </a:r>
                      <a:r>
                        <a:rPr lang="en-GB" sz="1600">
                          <a:solidFill>
                            <a:srgbClr val="00FF00"/>
                          </a:solidFill>
                          <a:highlight>
                            <a:srgbClr val="000000"/>
                          </a:highlight>
                          <a:latin typeface="Didact Gothic"/>
                          <a:ea typeface="Didact Gothic"/>
                          <a:cs typeface="Didact Gothic"/>
                          <a:sym typeface="Didact Gothic"/>
                        </a:rPr>
                        <a:t>HEAD</a:t>
                      </a:r>
                      <a:r>
                        <a:rPr lang="en-GB" sz="1600">
                          <a:solidFill>
                            <a:srgbClr val="FFFF00"/>
                          </a:solidFill>
                          <a:highlight>
                            <a:srgbClr val="000000"/>
                          </a:highlight>
                          <a:latin typeface="Didact Gothic"/>
                          <a:ea typeface="Didact Gothic"/>
                          <a:cs typeface="Didact Gothic"/>
                          <a:sym typeface="Didact Gothic"/>
                        </a:rPr>
                        <a:t> -&gt; </a:t>
                      </a:r>
                      <a:r>
                        <a:rPr lang="en-GB" sz="1600">
                          <a:solidFill>
                            <a:srgbClr val="00FFFF"/>
                          </a:solidFill>
                          <a:highlight>
                            <a:srgbClr val="000000"/>
                          </a:highlight>
                          <a:latin typeface="Didact Gothic"/>
                          <a:ea typeface="Didact Gothic"/>
                          <a:cs typeface="Didact Gothic"/>
                          <a:sym typeface="Didact Gothic"/>
                        </a:rPr>
                        <a:t>nueva_rama</a:t>
                      </a:r>
                      <a:r>
                        <a:rPr lang="en-GB" sz="1600">
                          <a:solidFill>
                            <a:srgbClr val="FFFF00"/>
                          </a:solidFill>
                          <a:highlight>
                            <a:srgbClr val="000000"/>
                          </a:highlight>
                          <a:latin typeface="Didact Gothic"/>
                          <a:ea typeface="Didact Gothic"/>
                          <a:cs typeface="Didact Gothic"/>
                          <a:sym typeface="Didact Gothic"/>
                        </a:rPr>
                        <a:t>) </a:t>
                      </a:r>
                      <a:r>
                        <a:rPr lang="en-GB" sz="1600">
                          <a:solidFill>
                            <a:srgbClr val="FFFFFF"/>
                          </a:solidFill>
                          <a:highlight>
                            <a:srgbClr val="000000"/>
                          </a:highlight>
                          <a:latin typeface="Didact Gothic"/>
                          <a:ea typeface="Didact Gothic"/>
                          <a:cs typeface="Didact Gothic"/>
                          <a:sym typeface="Didact Gothic"/>
                        </a:rPr>
                        <a:t>Ahora agregamos un título</a:t>
                      </a:r>
                      <a:endParaRPr sz="1600">
                        <a:solidFill>
                          <a:srgbClr val="FFFFFF"/>
                        </a:solidFill>
                        <a:highlight>
                          <a:srgbClr val="000000"/>
                        </a:highlight>
                        <a:latin typeface="Didact Gothic"/>
                        <a:ea typeface="Didact Gothic"/>
                        <a:cs typeface="Didact Gothic"/>
                        <a:sym typeface="Didact Gothic"/>
                      </a:endParaRPr>
                    </a:p>
                    <a:p>
                      <a:pPr indent="0" lvl="0" marL="0" rtl="0" algn="l">
                        <a:spcBef>
                          <a:spcPts val="0"/>
                        </a:spcBef>
                        <a:spcAft>
                          <a:spcPts val="0"/>
                        </a:spcAft>
                        <a:buClr>
                          <a:schemeClr val="dk1"/>
                        </a:buClr>
                        <a:buSzPts val="1100"/>
                        <a:buFont typeface="Arial"/>
                        <a:buNone/>
                      </a:pPr>
                      <a:r>
                        <a:rPr lang="en-GB" sz="1600">
                          <a:solidFill>
                            <a:srgbClr val="FFFF00"/>
                          </a:solidFill>
                          <a:highlight>
                            <a:srgbClr val="000000"/>
                          </a:highlight>
                          <a:latin typeface="Didact Gothic"/>
                          <a:ea typeface="Didact Gothic"/>
                          <a:cs typeface="Didact Gothic"/>
                          <a:sym typeface="Didact Gothic"/>
                        </a:rPr>
                        <a:t>6bcff19 </a:t>
                      </a:r>
                      <a:r>
                        <a:rPr lang="en-GB" sz="1600">
                          <a:solidFill>
                            <a:srgbClr val="FFFFFF"/>
                          </a:solidFill>
                          <a:latin typeface="Didact Gothic"/>
                          <a:ea typeface="Didact Gothic"/>
                          <a:cs typeface="Didact Gothic"/>
                          <a:sym typeface="Didact Gothic"/>
                        </a:rPr>
                        <a:t>Agregar un texto al index.html</a:t>
                      </a:r>
                      <a:endParaRPr sz="1600">
                        <a:solidFill>
                          <a:srgbClr val="FFFFFF"/>
                        </a:solidFill>
                        <a:latin typeface="Didact Gothic"/>
                        <a:ea typeface="Didact Gothic"/>
                        <a:cs typeface="Didact Gothic"/>
                        <a:sym typeface="Didact Gothic"/>
                      </a:endParaRPr>
                    </a:p>
                    <a:p>
                      <a:pPr indent="0" lvl="0" marL="0" rtl="0" algn="l">
                        <a:spcBef>
                          <a:spcPts val="0"/>
                        </a:spcBef>
                        <a:spcAft>
                          <a:spcPts val="0"/>
                        </a:spcAft>
                        <a:buNone/>
                      </a:pPr>
                      <a:r>
                        <a:rPr lang="en-GB" sz="1600">
                          <a:solidFill>
                            <a:srgbClr val="FFFF00"/>
                          </a:solidFill>
                          <a:highlight>
                            <a:srgbClr val="000000"/>
                          </a:highlight>
                          <a:latin typeface="Didact Gothic"/>
                          <a:ea typeface="Didact Gothic"/>
                          <a:cs typeface="Didact Gothic"/>
                          <a:sym typeface="Didact Gothic"/>
                        </a:rPr>
                        <a:t>41e6121 </a:t>
                      </a:r>
                      <a:r>
                        <a:rPr lang="en-GB" sz="1600">
                          <a:solidFill>
                            <a:srgbClr val="00FFFF"/>
                          </a:solidFill>
                          <a:highlight>
                            <a:srgbClr val="000000"/>
                          </a:highlight>
                          <a:latin typeface="Didact Gothic"/>
                          <a:ea typeface="Didact Gothic"/>
                          <a:cs typeface="Didact Gothic"/>
                          <a:sym typeface="Didact Gothic"/>
                        </a:rPr>
                        <a:t>(master) </a:t>
                      </a:r>
                      <a:r>
                        <a:rPr lang="en-GB" sz="1600">
                          <a:solidFill>
                            <a:srgbClr val="FFFFFF"/>
                          </a:solidFill>
                          <a:highlight>
                            <a:srgbClr val="000000"/>
                          </a:highlight>
                          <a:latin typeface="Didact Gothic"/>
                          <a:ea typeface="Didact Gothic"/>
                          <a:cs typeface="Didact Gothic"/>
                          <a:sym typeface="Didact Gothic"/>
                        </a:rPr>
                        <a:t>Primer archivo del repositorio</a:t>
                      </a:r>
                      <a:endParaRPr sz="1600">
                        <a:solidFill>
                          <a:srgbClr val="FFFFFF"/>
                        </a:solidFill>
                        <a:highlight>
                          <a:srgbClr val="000000"/>
                        </a:highlight>
                        <a:latin typeface="Didact Gothic"/>
                        <a:ea typeface="Didact Gothic"/>
                        <a:cs typeface="Didact Gothic"/>
                        <a:sym typeface="Didact Gothic"/>
                      </a:endParaRPr>
                    </a:p>
                    <a:p>
                      <a:pPr indent="0" lvl="0" marL="0" rtl="0" algn="l">
                        <a:spcBef>
                          <a:spcPts val="0"/>
                        </a:spcBef>
                        <a:spcAft>
                          <a:spcPts val="0"/>
                        </a:spcAft>
                        <a:buNone/>
                      </a:pPr>
                      <a:r>
                        <a:rPr lang="en-GB" sz="1600">
                          <a:solidFill>
                            <a:srgbClr val="00FF00"/>
                          </a:solidFill>
                          <a:highlight>
                            <a:schemeClr val="dk1"/>
                          </a:highlight>
                          <a:latin typeface="Didact Gothic"/>
                          <a:ea typeface="Didact Gothic"/>
                          <a:cs typeface="Didact Gothic"/>
                          <a:sym typeface="Didact Gothic"/>
                        </a:rPr>
                        <a:t>john@MyShopSolutions</a:t>
                      </a:r>
                      <a:r>
                        <a:rPr lang="en-GB" sz="1600">
                          <a:solidFill>
                            <a:srgbClr val="FF00FF"/>
                          </a:solidFill>
                          <a:highlight>
                            <a:schemeClr val="dk1"/>
                          </a:highlight>
                          <a:latin typeface="Didact Gothic"/>
                          <a:ea typeface="Didact Gothic"/>
                          <a:cs typeface="Didact Gothic"/>
                          <a:sym typeface="Didact Gothic"/>
                        </a:rPr>
                        <a:t> :~</a:t>
                      </a:r>
                      <a:r>
                        <a:rPr lang="en-GB" sz="1600">
                          <a:solidFill>
                            <a:srgbClr val="FFFF00"/>
                          </a:solidFill>
                          <a:highlight>
                            <a:schemeClr val="dk1"/>
                          </a:highlight>
                          <a:latin typeface="Didact Gothic"/>
                          <a:ea typeface="Didact Gothic"/>
                          <a:cs typeface="Didact Gothic"/>
                          <a:sym typeface="Didact Gothic"/>
                        </a:rPr>
                        <a:t>/Documents/Proyectos_Coder/mi_repositorio</a:t>
                      </a:r>
                      <a:r>
                        <a:rPr lang="en-GB" sz="1600">
                          <a:solidFill>
                            <a:srgbClr val="F3F3F3"/>
                          </a:solidFill>
                          <a:highlight>
                            <a:schemeClr val="dk1"/>
                          </a:highlight>
                          <a:latin typeface="Didact Gothic"/>
                          <a:ea typeface="Didact Gothic"/>
                          <a:cs typeface="Didact Gothic"/>
                          <a:sym typeface="Didact Gothic"/>
                        </a:rPr>
                        <a:t>$ </a:t>
                      </a:r>
                      <a:endParaRPr sz="1600">
                        <a:solidFill>
                          <a:srgbClr val="999999"/>
                        </a:solidFill>
                        <a:highlight>
                          <a:srgbClr val="000000"/>
                        </a:highlight>
                        <a:latin typeface="Didact Gothic"/>
                        <a:ea typeface="Didact Gothic"/>
                        <a:cs typeface="Didact Gothic"/>
                        <a:sym typeface="Didact Gothic"/>
                      </a:endParaRPr>
                    </a:p>
                  </a:txBody>
                  <a:tcPr marT="63500" marB="63500" marR="63500" marL="63500">
                    <a:solidFill>
                      <a:srgbClr val="000000"/>
                    </a:solidFill>
                  </a:tcPr>
                </a:tc>
              </a:tr>
            </a:tbl>
          </a:graphicData>
        </a:graphic>
      </p:graphicFrame>
      <p:sp>
        <p:nvSpPr>
          <p:cNvPr id="772" name="Google Shape;772;p103"/>
          <p:cNvSpPr txBox="1"/>
          <p:nvPr/>
        </p:nvSpPr>
        <p:spPr>
          <a:xfrm>
            <a:off x="643801" y="262675"/>
            <a:ext cx="78564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0"/>
              </a:spcAft>
              <a:buClr>
                <a:schemeClr val="dk1"/>
              </a:buClr>
              <a:buSzPts val="1100"/>
              <a:buFont typeface="Arial"/>
              <a:buNone/>
            </a:pPr>
            <a:r>
              <a:rPr i="1" lang="en-GB" sz="3800">
                <a:solidFill>
                  <a:schemeClr val="dk1"/>
                </a:solidFill>
                <a:latin typeface="Anton"/>
                <a:ea typeface="Anton"/>
                <a:cs typeface="Anton"/>
                <a:sym typeface="Anton"/>
              </a:rPr>
              <a:t>GIT CHECKOUT: LISTAR COMMITS</a:t>
            </a:r>
            <a:endParaRPr i="1" sz="3800">
              <a:solidFill>
                <a:schemeClr val="dk1"/>
              </a:solidFill>
              <a:latin typeface="Anton"/>
              <a:ea typeface="Anton"/>
              <a:cs typeface="Anton"/>
              <a:sym typeface="Anton"/>
            </a:endParaRPr>
          </a:p>
          <a:p>
            <a:pPr indent="0" lvl="0" marL="0" rtl="0" algn="l">
              <a:lnSpc>
                <a:spcPct val="115000"/>
              </a:lnSpc>
              <a:spcBef>
                <a:spcPts val="2000"/>
              </a:spcBef>
              <a:spcAft>
                <a:spcPts val="1200"/>
              </a:spcAft>
              <a:buClr>
                <a:schemeClr val="dk1"/>
              </a:buClr>
              <a:buSzPts val="1100"/>
              <a:buFont typeface="Arial"/>
              <a:buNone/>
            </a:pPr>
            <a:r>
              <a:t/>
            </a:r>
            <a:endParaRPr i="1" sz="3800">
              <a:solidFill>
                <a:schemeClr val="dk1"/>
              </a:solidFill>
              <a:latin typeface="Anton"/>
              <a:ea typeface="Anton"/>
              <a:cs typeface="Anton"/>
              <a:sym typeface="Anton"/>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49" name="Shape 149"/>
        <p:cNvGrpSpPr/>
        <p:nvPr/>
      </p:nvGrpSpPr>
      <p:grpSpPr>
        <a:xfrm>
          <a:off x="0" y="0"/>
          <a:ext cx="0" cy="0"/>
          <a:chOff x="0" y="0"/>
          <a:chExt cx="0" cy="0"/>
        </a:xfrm>
      </p:grpSpPr>
      <p:sp>
        <p:nvSpPr>
          <p:cNvPr id="150" name="Google Shape;150;p32"/>
          <p:cNvSpPr txBox="1"/>
          <p:nvPr>
            <p:ph type="ctrTitle"/>
          </p:nvPr>
        </p:nvSpPr>
        <p:spPr>
          <a:xfrm>
            <a:off x="176575" y="199288"/>
            <a:ext cx="7552800" cy="4224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5200"/>
              <a:buNone/>
            </a:pPr>
            <a:r>
              <a:rPr i="1" lang="en-GB" sz="2000">
                <a:latin typeface="Anton"/>
                <a:ea typeface="Anton"/>
                <a:cs typeface="Anton"/>
                <a:sym typeface="Anton"/>
              </a:rPr>
              <a:t>MAPA DE CONCEPTOS CLASE 14</a:t>
            </a:r>
            <a:endParaRPr i="1" sz="2000">
              <a:latin typeface="Anton"/>
              <a:ea typeface="Anton"/>
              <a:cs typeface="Anton"/>
              <a:sym typeface="Anton"/>
            </a:endParaRPr>
          </a:p>
        </p:txBody>
      </p:sp>
      <p:pic>
        <p:nvPicPr>
          <p:cNvPr id="151" name="Google Shape;151;p32"/>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152" name="Google Shape;152;p32"/>
          <p:cNvPicPr preferRelativeResize="0"/>
          <p:nvPr/>
        </p:nvPicPr>
        <p:blipFill rotWithShape="1">
          <a:blip r:embed="rId4">
            <a:alphaModFix/>
          </a:blip>
          <a:srcRect b="0" l="0" r="0" t="0"/>
          <a:stretch/>
        </p:blipFill>
        <p:spPr>
          <a:xfrm>
            <a:off x="7423862" y="90575"/>
            <a:ext cx="1634174" cy="639850"/>
          </a:xfrm>
          <a:prstGeom prst="rect">
            <a:avLst/>
          </a:prstGeom>
          <a:noFill/>
          <a:ln>
            <a:noFill/>
          </a:ln>
        </p:spPr>
      </p:pic>
      <p:sp>
        <p:nvSpPr>
          <p:cNvPr id="153" name="Google Shape;153;p32"/>
          <p:cNvSpPr/>
          <p:nvPr/>
        </p:nvSpPr>
        <p:spPr>
          <a:xfrm>
            <a:off x="237450" y="2005875"/>
            <a:ext cx="1452900" cy="602400"/>
          </a:xfrm>
          <a:prstGeom prst="rect">
            <a:avLst/>
          </a:prstGeom>
          <a:solidFill>
            <a:srgbClr val="434343"/>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GB" sz="1100">
                <a:solidFill>
                  <a:srgbClr val="FFFFFF"/>
                </a:solidFill>
                <a:latin typeface="Helvetica Neue"/>
                <a:ea typeface="Helvetica Neue"/>
                <a:cs typeface="Helvetica Neue"/>
                <a:sym typeface="Helvetica Neue"/>
              </a:rPr>
              <a:t>Comandos básicos de la terminal</a:t>
            </a:r>
            <a:endParaRPr b="0" i="0" sz="1100" u="none" cap="none" strike="noStrike">
              <a:solidFill>
                <a:srgbClr val="FFFFFF"/>
              </a:solidFill>
              <a:latin typeface="Helvetica Neue"/>
              <a:ea typeface="Helvetica Neue"/>
              <a:cs typeface="Helvetica Neue"/>
              <a:sym typeface="Helvetica Neue"/>
            </a:endParaRPr>
          </a:p>
        </p:txBody>
      </p:sp>
      <p:sp>
        <p:nvSpPr>
          <p:cNvPr id="154" name="Google Shape;154;p32"/>
          <p:cNvSpPr/>
          <p:nvPr/>
        </p:nvSpPr>
        <p:spPr>
          <a:xfrm>
            <a:off x="237500" y="848178"/>
            <a:ext cx="1452900" cy="602400"/>
          </a:xfrm>
          <a:prstGeom prst="rect">
            <a:avLst/>
          </a:prstGeom>
          <a:solidFill>
            <a:srgbClr val="434343"/>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GB" sz="1100">
                <a:solidFill>
                  <a:srgbClr val="FFFFFF"/>
                </a:solidFill>
                <a:latin typeface="Helvetica Neue"/>
                <a:ea typeface="Helvetica Neue"/>
                <a:cs typeface="Helvetica Neue"/>
                <a:sym typeface="Helvetica Neue"/>
              </a:rPr>
              <a:t>GIT</a:t>
            </a:r>
            <a:endParaRPr sz="1100">
              <a:solidFill>
                <a:srgbClr val="FFFFFF"/>
              </a:solidFill>
              <a:latin typeface="Helvetica Neue"/>
              <a:ea typeface="Helvetica Neue"/>
              <a:cs typeface="Helvetica Neue"/>
              <a:sym typeface="Helvetica Neue"/>
            </a:endParaRPr>
          </a:p>
        </p:txBody>
      </p:sp>
      <p:cxnSp>
        <p:nvCxnSpPr>
          <p:cNvPr id="155" name="Google Shape;155;p32"/>
          <p:cNvCxnSpPr>
            <a:stCxn id="154" idx="2"/>
          </p:cNvCxnSpPr>
          <p:nvPr/>
        </p:nvCxnSpPr>
        <p:spPr>
          <a:xfrm>
            <a:off x="963950" y="1450578"/>
            <a:ext cx="0" cy="555300"/>
          </a:xfrm>
          <a:prstGeom prst="straightConnector1">
            <a:avLst/>
          </a:prstGeom>
          <a:noFill/>
          <a:ln cap="flat" cmpd="sng" w="9525">
            <a:solidFill>
              <a:srgbClr val="CCCCCC"/>
            </a:solidFill>
            <a:prstDash val="solid"/>
            <a:round/>
            <a:headEnd len="med" w="med" type="oval"/>
            <a:tailEnd len="med" w="med" type="oval"/>
          </a:ln>
        </p:spPr>
      </p:cxnSp>
      <p:sp>
        <p:nvSpPr>
          <p:cNvPr id="156" name="Google Shape;156;p32"/>
          <p:cNvSpPr/>
          <p:nvPr/>
        </p:nvSpPr>
        <p:spPr>
          <a:xfrm>
            <a:off x="2648593" y="1006728"/>
            <a:ext cx="1452900" cy="2808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GB" sz="1100">
                <a:solidFill>
                  <a:srgbClr val="222222"/>
                </a:solidFill>
                <a:latin typeface="Helvetica Neue"/>
                <a:ea typeface="Helvetica Neue"/>
                <a:cs typeface="Helvetica Neue"/>
                <a:sym typeface="Helvetica Neue"/>
              </a:rPr>
              <a:t>¿Qué es Git?</a:t>
            </a:r>
            <a:endParaRPr b="0" i="0" sz="1100" u="none" cap="none" strike="noStrike">
              <a:solidFill>
                <a:srgbClr val="222222"/>
              </a:solidFill>
              <a:latin typeface="Helvetica Neue"/>
              <a:ea typeface="Helvetica Neue"/>
              <a:cs typeface="Helvetica Neue"/>
              <a:sym typeface="Helvetica Neue"/>
            </a:endParaRPr>
          </a:p>
        </p:txBody>
      </p:sp>
      <p:cxnSp>
        <p:nvCxnSpPr>
          <p:cNvPr id="157" name="Google Shape;157;p32"/>
          <p:cNvCxnSpPr>
            <a:endCxn id="156" idx="1"/>
          </p:cNvCxnSpPr>
          <p:nvPr/>
        </p:nvCxnSpPr>
        <p:spPr>
          <a:xfrm>
            <a:off x="1690393" y="1147128"/>
            <a:ext cx="958200" cy="0"/>
          </a:xfrm>
          <a:prstGeom prst="straightConnector1">
            <a:avLst/>
          </a:prstGeom>
          <a:noFill/>
          <a:ln cap="flat" cmpd="sng" w="9525">
            <a:solidFill>
              <a:srgbClr val="CCCCCC"/>
            </a:solidFill>
            <a:prstDash val="solid"/>
            <a:round/>
            <a:headEnd len="med" w="med" type="oval"/>
            <a:tailEnd len="med" w="med" type="oval"/>
          </a:ln>
        </p:spPr>
      </p:cxnSp>
      <p:cxnSp>
        <p:nvCxnSpPr>
          <p:cNvPr id="158" name="Google Shape;158;p32"/>
          <p:cNvCxnSpPr>
            <a:endCxn id="159" idx="1"/>
          </p:cNvCxnSpPr>
          <p:nvPr/>
        </p:nvCxnSpPr>
        <p:spPr>
          <a:xfrm>
            <a:off x="1690400" y="1147150"/>
            <a:ext cx="958200" cy="360000"/>
          </a:xfrm>
          <a:prstGeom prst="bentConnector3">
            <a:avLst>
              <a:gd fmla="val 50000" name="adj1"/>
            </a:avLst>
          </a:prstGeom>
          <a:noFill/>
          <a:ln cap="flat" cmpd="sng" w="9525">
            <a:solidFill>
              <a:srgbClr val="CCCCCC"/>
            </a:solidFill>
            <a:prstDash val="solid"/>
            <a:round/>
            <a:headEnd len="sm" w="sm" type="none"/>
            <a:tailEnd len="med" w="med" type="oval"/>
          </a:ln>
        </p:spPr>
      </p:cxnSp>
      <p:sp>
        <p:nvSpPr>
          <p:cNvPr id="159" name="Google Shape;159;p32"/>
          <p:cNvSpPr/>
          <p:nvPr/>
        </p:nvSpPr>
        <p:spPr>
          <a:xfrm>
            <a:off x="2648600" y="1366750"/>
            <a:ext cx="1452900" cy="2808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GB" sz="1100">
                <a:solidFill>
                  <a:srgbClr val="222222"/>
                </a:solidFill>
                <a:latin typeface="Helvetica Neue"/>
                <a:ea typeface="Helvetica Neue"/>
                <a:cs typeface="Helvetica Neue"/>
                <a:sym typeface="Helvetica Neue"/>
              </a:rPr>
              <a:t>Los 3 estados</a:t>
            </a:r>
            <a:endParaRPr b="0" i="0" sz="1100" u="none" cap="none" strike="noStrike">
              <a:solidFill>
                <a:srgbClr val="222222"/>
              </a:solidFill>
              <a:latin typeface="Helvetica Neue"/>
              <a:ea typeface="Helvetica Neue"/>
              <a:cs typeface="Helvetica Neue"/>
              <a:sym typeface="Helvetica Neue"/>
            </a:endParaRPr>
          </a:p>
        </p:txBody>
      </p:sp>
      <p:sp>
        <p:nvSpPr>
          <p:cNvPr id="160" name="Google Shape;160;p32"/>
          <p:cNvSpPr/>
          <p:nvPr/>
        </p:nvSpPr>
        <p:spPr>
          <a:xfrm>
            <a:off x="2648550" y="2170064"/>
            <a:ext cx="1452900" cy="3306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GB" sz="1100">
                <a:solidFill>
                  <a:srgbClr val="222222"/>
                </a:solidFill>
                <a:latin typeface="Helvetica Neue"/>
                <a:ea typeface="Helvetica Neue"/>
                <a:cs typeface="Helvetica Neue"/>
                <a:sym typeface="Helvetica Neue"/>
              </a:rPr>
              <a:t>¿Cómo abrir la terminal?</a:t>
            </a:r>
            <a:endParaRPr b="0" i="0" sz="1100" u="none" cap="none" strike="noStrike">
              <a:solidFill>
                <a:srgbClr val="222222"/>
              </a:solidFill>
              <a:latin typeface="Helvetica Neue"/>
              <a:ea typeface="Helvetica Neue"/>
              <a:cs typeface="Helvetica Neue"/>
              <a:sym typeface="Helvetica Neue"/>
            </a:endParaRPr>
          </a:p>
        </p:txBody>
      </p:sp>
      <p:cxnSp>
        <p:nvCxnSpPr>
          <p:cNvPr id="161" name="Google Shape;161;p32"/>
          <p:cNvCxnSpPr>
            <a:endCxn id="160" idx="1"/>
          </p:cNvCxnSpPr>
          <p:nvPr/>
        </p:nvCxnSpPr>
        <p:spPr>
          <a:xfrm>
            <a:off x="1690350" y="2335364"/>
            <a:ext cx="958200" cy="0"/>
          </a:xfrm>
          <a:prstGeom prst="straightConnector1">
            <a:avLst/>
          </a:prstGeom>
          <a:noFill/>
          <a:ln cap="flat" cmpd="sng" w="9525">
            <a:solidFill>
              <a:srgbClr val="CCCCCC"/>
            </a:solidFill>
            <a:prstDash val="solid"/>
            <a:round/>
            <a:headEnd len="med" w="med" type="oval"/>
            <a:tailEnd len="med" w="med" type="oval"/>
          </a:ln>
        </p:spPr>
      </p:cxnSp>
      <p:cxnSp>
        <p:nvCxnSpPr>
          <p:cNvPr id="162" name="Google Shape;162;p32"/>
          <p:cNvCxnSpPr/>
          <p:nvPr/>
        </p:nvCxnSpPr>
        <p:spPr>
          <a:xfrm>
            <a:off x="1690338" y="2331850"/>
            <a:ext cx="958200" cy="360000"/>
          </a:xfrm>
          <a:prstGeom prst="bentConnector3">
            <a:avLst>
              <a:gd fmla="val 50000" name="adj1"/>
            </a:avLst>
          </a:prstGeom>
          <a:noFill/>
          <a:ln cap="flat" cmpd="sng" w="9525">
            <a:solidFill>
              <a:srgbClr val="CCCCCC"/>
            </a:solidFill>
            <a:prstDash val="solid"/>
            <a:round/>
            <a:headEnd len="sm" w="sm" type="none"/>
            <a:tailEnd len="med" w="med" type="oval"/>
          </a:ln>
        </p:spPr>
      </p:cxnSp>
      <p:sp>
        <p:nvSpPr>
          <p:cNvPr id="163" name="Google Shape;163;p32"/>
          <p:cNvSpPr/>
          <p:nvPr/>
        </p:nvSpPr>
        <p:spPr>
          <a:xfrm>
            <a:off x="2648605" y="2576678"/>
            <a:ext cx="1452900" cy="2808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GB" sz="1100">
                <a:solidFill>
                  <a:srgbClr val="222222"/>
                </a:solidFill>
                <a:latin typeface="Helvetica Neue"/>
                <a:ea typeface="Helvetica Neue"/>
                <a:cs typeface="Helvetica Neue"/>
                <a:sym typeface="Helvetica Neue"/>
              </a:rPr>
              <a:t>Repaso: clase 0</a:t>
            </a:r>
            <a:endParaRPr b="0" i="0" sz="1100" u="none" cap="none" strike="noStrike">
              <a:solidFill>
                <a:srgbClr val="222222"/>
              </a:solidFill>
              <a:latin typeface="Helvetica Neue"/>
              <a:ea typeface="Helvetica Neue"/>
              <a:cs typeface="Helvetica Neue"/>
              <a:sym typeface="Helvetica Neue"/>
            </a:endParaRPr>
          </a:p>
        </p:txBody>
      </p:sp>
      <p:sp>
        <p:nvSpPr>
          <p:cNvPr id="164" name="Google Shape;164;p32"/>
          <p:cNvSpPr/>
          <p:nvPr/>
        </p:nvSpPr>
        <p:spPr>
          <a:xfrm>
            <a:off x="237500" y="3163575"/>
            <a:ext cx="1452900" cy="602400"/>
          </a:xfrm>
          <a:prstGeom prst="rect">
            <a:avLst/>
          </a:prstGeom>
          <a:solidFill>
            <a:srgbClr val="434343"/>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GB" sz="1100">
                <a:solidFill>
                  <a:srgbClr val="FFFFFF"/>
                </a:solidFill>
                <a:latin typeface="Helvetica Neue"/>
                <a:ea typeface="Helvetica Neue"/>
                <a:cs typeface="Helvetica Neue"/>
                <a:sym typeface="Helvetica Neue"/>
              </a:rPr>
              <a:t>Creando repositorios</a:t>
            </a:r>
            <a:endParaRPr b="0" i="0" sz="1100" u="none" cap="none" strike="noStrike">
              <a:solidFill>
                <a:srgbClr val="FFFFFF"/>
              </a:solidFill>
              <a:latin typeface="Helvetica Neue"/>
              <a:ea typeface="Helvetica Neue"/>
              <a:cs typeface="Helvetica Neue"/>
              <a:sym typeface="Helvetica Neue"/>
            </a:endParaRPr>
          </a:p>
        </p:txBody>
      </p:sp>
      <p:cxnSp>
        <p:nvCxnSpPr>
          <p:cNvPr id="165" name="Google Shape;165;p32"/>
          <p:cNvCxnSpPr/>
          <p:nvPr/>
        </p:nvCxnSpPr>
        <p:spPr>
          <a:xfrm>
            <a:off x="964000" y="2608278"/>
            <a:ext cx="0" cy="555300"/>
          </a:xfrm>
          <a:prstGeom prst="straightConnector1">
            <a:avLst/>
          </a:prstGeom>
          <a:noFill/>
          <a:ln cap="flat" cmpd="sng" w="9525">
            <a:solidFill>
              <a:srgbClr val="CCCCCC"/>
            </a:solidFill>
            <a:prstDash val="solid"/>
            <a:round/>
            <a:headEnd len="med" w="med" type="oval"/>
            <a:tailEnd len="med" w="med" type="oval"/>
          </a:ln>
        </p:spPr>
      </p:cxnSp>
      <p:cxnSp>
        <p:nvCxnSpPr>
          <p:cNvPr id="166" name="Google Shape;166;p32"/>
          <p:cNvCxnSpPr/>
          <p:nvPr/>
        </p:nvCxnSpPr>
        <p:spPr>
          <a:xfrm>
            <a:off x="2833350" y="4536850"/>
            <a:ext cx="958200" cy="0"/>
          </a:xfrm>
          <a:prstGeom prst="straightConnector1">
            <a:avLst/>
          </a:prstGeom>
          <a:noFill/>
          <a:ln cap="flat" cmpd="sng" w="9525">
            <a:solidFill>
              <a:srgbClr val="CCCCCC"/>
            </a:solidFill>
            <a:prstDash val="solid"/>
            <a:round/>
            <a:headEnd len="med" w="med" type="oval"/>
            <a:tailEnd len="med" w="med" type="oval"/>
          </a:ln>
        </p:spPr>
      </p:cxnSp>
      <p:sp>
        <p:nvSpPr>
          <p:cNvPr id="167" name="Google Shape;167;p32"/>
          <p:cNvSpPr/>
          <p:nvPr/>
        </p:nvSpPr>
        <p:spPr>
          <a:xfrm>
            <a:off x="237550" y="4321275"/>
            <a:ext cx="1452900" cy="602400"/>
          </a:xfrm>
          <a:prstGeom prst="rect">
            <a:avLst/>
          </a:prstGeom>
          <a:solidFill>
            <a:srgbClr val="434343"/>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GB" sz="1100">
                <a:solidFill>
                  <a:srgbClr val="FFFFFF"/>
                </a:solidFill>
                <a:latin typeface="Helvetica Neue"/>
                <a:ea typeface="Helvetica Neue"/>
                <a:cs typeface="Helvetica Neue"/>
                <a:sym typeface="Helvetica Neue"/>
              </a:rPr>
              <a:t>Ramas</a:t>
            </a:r>
            <a:endParaRPr b="0" i="0" sz="1100" u="none" cap="none" strike="noStrike">
              <a:solidFill>
                <a:srgbClr val="FFFFFF"/>
              </a:solidFill>
              <a:latin typeface="Helvetica Neue"/>
              <a:ea typeface="Helvetica Neue"/>
              <a:cs typeface="Helvetica Neue"/>
              <a:sym typeface="Helvetica Neue"/>
            </a:endParaRPr>
          </a:p>
        </p:txBody>
      </p:sp>
      <p:cxnSp>
        <p:nvCxnSpPr>
          <p:cNvPr id="168" name="Google Shape;168;p32"/>
          <p:cNvCxnSpPr/>
          <p:nvPr/>
        </p:nvCxnSpPr>
        <p:spPr>
          <a:xfrm>
            <a:off x="964050" y="3765978"/>
            <a:ext cx="0" cy="555300"/>
          </a:xfrm>
          <a:prstGeom prst="straightConnector1">
            <a:avLst/>
          </a:prstGeom>
          <a:noFill/>
          <a:ln cap="flat" cmpd="sng" w="9525">
            <a:solidFill>
              <a:srgbClr val="CCCCCC"/>
            </a:solidFill>
            <a:prstDash val="solid"/>
            <a:round/>
            <a:headEnd len="med" w="med" type="oval"/>
            <a:tailEnd len="med" w="med" type="oval"/>
          </a:ln>
        </p:spPr>
      </p:cxnSp>
      <p:sp>
        <p:nvSpPr>
          <p:cNvPr id="169" name="Google Shape;169;p32"/>
          <p:cNvSpPr/>
          <p:nvPr/>
        </p:nvSpPr>
        <p:spPr>
          <a:xfrm>
            <a:off x="2642551" y="4482075"/>
            <a:ext cx="1548600" cy="2808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GB" sz="1100">
                <a:solidFill>
                  <a:srgbClr val="222222"/>
                </a:solidFill>
                <a:latin typeface="Helvetica Neue"/>
                <a:ea typeface="Helvetica Neue"/>
                <a:cs typeface="Helvetica Neue"/>
                <a:sym typeface="Helvetica Neue"/>
              </a:rPr>
              <a:t>¿Para qué se usan?</a:t>
            </a:r>
            <a:endParaRPr b="0" i="0" sz="1100" u="none" cap="none" strike="noStrike">
              <a:solidFill>
                <a:srgbClr val="222222"/>
              </a:solidFill>
              <a:latin typeface="Helvetica Neue"/>
              <a:ea typeface="Helvetica Neue"/>
              <a:cs typeface="Helvetica Neue"/>
              <a:sym typeface="Helvetica Neue"/>
            </a:endParaRPr>
          </a:p>
        </p:txBody>
      </p:sp>
      <p:cxnSp>
        <p:nvCxnSpPr>
          <p:cNvPr id="170" name="Google Shape;170;p32"/>
          <p:cNvCxnSpPr/>
          <p:nvPr/>
        </p:nvCxnSpPr>
        <p:spPr>
          <a:xfrm>
            <a:off x="1690450" y="4607275"/>
            <a:ext cx="958200" cy="0"/>
          </a:xfrm>
          <a:prstGeom prst="straightConnector1">
            <a:avLst/>
          </a:prstGeom>
          <a:noFill/>
          <a:ln cap="flat" cmpd="sng" w="9525">
            <a:solidFill>
              <a:srgbClr val="CCCCCC"/>
            </a:solidFill>
            <a:prstDash val="solid"/>
            <a:round/>
            <a:headEnd len="med" w="med" type="oval"/>
            <a:tailEnd len="med" w="med" type="oval"/>
          </a:ln>
        </p:spPr>
      </p:cxnSp>
      <p:cxnSp>
        <p:nvCxnSpPr>
          <p:cNvPr id="171" name="Google Shape;171;p32"/>
          <p:cNvCxnSpPr/>
          <p:nvPr/>
        </p:nvCxnSpPr>
        <p:spPr>
          <a:xfrm>
            <a:off x="1690452" y="1147125"/>
            <a:ext cx="958200" cy="720000"/>
          </a:xfrm>
          <a:prstGeom prst="bentConnector3">
            <a:avLst>
              <a:gd fmla="val 50000" name="adj1"/>
            </a:avLst>
          </a:prstGeom>
          <a:noFill/>
          <a:ln cap="flat" cmpd="sng" w="9525">
            <a:solidFill>
              <a:srgbClr val="CCCCCC"/>
            </a:solidFill>
            <a:prstDash val="solid"/>
            <a:round/>
            <a:headEnd len="sm" w="sm" type="none"/>
            <a:tailEnd len="med" w="med" type="oval"/>
          </a:ln>
        </p:spPr>
      </p:cxnSp>
      <p:sp>
        <p:nvSpPr>
          <p:cNvPr id="172" name="Google Shape;172;p32"/>
          <p:cNvSpPr/>
          <p:nvPr/>
        </p:nvSpPr>
        <p:spPr>
          <a:xfrm>
            <a:off x="2648600" y="1708752"/>
            <a:ext cx="1452900" cy="3306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GB" sz="1100">
                <a:solidFill>
                  <a:srgbClr val="222222"/>
                </a:solidFill>
                <a:latin typeface="Helvetica Neue"/>
                <a:ea typeface="Helvetica Neue"/>
                <a:cs typeface="Helvetica Neue"/>
                <a:sym typeface="Helvetica Neue"/>
              </a:rPr>
              <a:t>Instalación y configuración</a:t>
            </a:r>
            <a:endParaRPr b="0" i="0" sz="1100" u="none" cap="none" strike="noStrike">
              <a:solidFill>
                <a:srgbClr val="222222"/>
              </a:solidFill>
              <a:latin typeface="Helvetica Neue"/>
              <a:ea typeface="Helvetica Neue"/>
              <a:cs typeface="Helvetica Neue"/>
              <a:sym typeface="Helvetica Neue"/>
            </a:endParaRPr>
          </a:p>
        </p:txBody>
      </p:sp>
      <p:sp>
        <p:nvSpPr>
          <p:cNvPr id="173" name="Google Shape;173;p32"/>
          <p:cNvSpPr/>
          <p:nvPr/>
        </p:nvSpPr>
        <p:spPr>
          <a:xfrm>
            <a:off x="2648550" y="3299477"/>
            <a:ext cx="1452900" cy="3306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GB" sz="1100">
                <a:solidFill>
                  <a:srgbClr val="222222"/>
                </a:solidFill>
                <a:latin typeface="Helvetica Neue"/>
                <a:ea typeface="Helvetica Neue"/>
                <a:cs typeface="Helvetica Neue"/>
                <a:sym typeface="Helvetica Neue"/>
              </a:rPr>
              <a:t>¿Qué es un repositorio?</a:t>
            </a:r>
            <a:endParaRPr b="0" i="0" sz="1100" u="none" cap="none" strike="noStrike">
              <a:solidFill>
                <a:srgbClr val="222222"/>
              </a:solidFill>
              <a:latin typeface="Helvetica Neue"/>
              <a:ea typeface="Helvetica Neue"/>
              <a:cs typeface="Helvetica Neue"/>
              <a:sym typeface="Helvetica Neue"/>
            </a:endParaRPr>
          </a:p>
        </p:txBody>
      </p:sp>
      <p:cxnSp>
        <p:nvCxnSpPr>
          <p:cNvPr id="174" name="Google Shape;174;p32"/>
          <p:cNvCxnSpPr>
            <a:endCxn id="173" idx="1"/>
          </p:cNvCxnSpPr>
          <p:nvPr/>
        </p:nvCxnSpPr>
        <p:spPr>
          <a:xfrm>
            <a:off x="1690350" y="3464777"/>
            <a:ext cx="958200" cy="0"/>
          </a:xfrm>
          <a:prstGeom prst="straightConnector1">
            <a:avLst/>
          </a:prstGeom>
          <a:noFill/>
          <a:ln cap="flat" cmpd="sng" w="9525">
            <a:solidFill>
              <a:srgbClr val="CCCCCC"/>
            </a:solidFill>
            <a:prstDash val="solid"/>
            <a:round/>
            <a:headEnd len="med" w="med" type="oval"/>
            <a:tailEnd len="med" w="med" type="oval"/>
          </a:ln>
        </p:spPr>
      </p:cxn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776" name="Shape 776"/>
        <p:cNvGrpSpPr/>
        <p:nvPr/>
      </p:nvGrpSpPr>
      <p:grpSpPr>
        <a:xfrm>
          <a:off x="0" y="0"/>
          <a:ext cx="0" cy="0"/>
          <a:chOff x="0" y="0"/>
          <a:chExt cx="0" cy="0"/>
        </a:xfrm>
      </p:grpSpPr>
      <p:sp>
        <p:nvSpPr>
          <p:cNvPr id="777" name="Google Shape;777;p104"/>
          <p:cNvSpPr txBox="1"/>
          <p:nvPr/>
        </p:nvSpPr>
        <p:spPr>
          <a:xfrm>
            <a:off x="1398000" y="207720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n-GB" sz="3600">
                <a:solidFill>
                  <a:srgbClr val="121212"/>
                </a:solidFill>
                <a:latin typeface="Anton"/>
                <a:ea typeface="Anton"/>
                <a:cs typeface="Anton"/>
                <a:sym typeface="Anton"/>
              </a:rPr>
              <a:t>¡VAMOS A PRACTICAR LO VISTO!</a:t>
            </a:r>
            <a:endParaRPr i="1" sz="3600">
              <a:solidFill>
                <a:srgbClr val="121212"/>
              </a:solidFill>
              <a:latin typeface="Anton"/>
              <a:ea typeface="Anton"/>
              <a:cs typeface="Anton"/>
              <a:sym typeface="Anton"/>
            </a:endParaRPr>
          </a:p>
        </p:txBody>
      </p:sp>
      <p:pic>
        <p:nvPicPr>
          <p:cNvPr id="778" name="Google Shape;778;p104"/>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779" name="Google Shape;779;p104"/>
          <p:cNvPicPr preferRelativeResize="0"/>
          <p:nvPr/>
        </p:nvPicPr>
        <p:blipFill rotWithShape="1">
          <a:blip r:embed="rId4">
            <a:alphaModFix/>
          </a:blip>
          <a:srcRect b="0" l="0" r="0" t="0"/>
          <a:stretch/>
        </p:blipFill>
        <p:spPr>
          <a:xfrm>
            <a:off x="7120275" y="228143"/>
            <a:ext cx="1634174" cy="639850"/>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3" name="Shape 783"/>
        <p:cNvGrpSpPr/>
        <p:nvPr/>
      </p:nvGrpSpPr>
      <p:grpSpPr>
        <a:xfrm>
          <a:off x="0" y="0"/>
          <a:ext cx="0" cy="0"/>
          <a:chOff x="0" y="0"/>
          <a:chExt cx="0" cy="0"/>
        </a:xfrm>
      </p:grpSpPr>
      <p:pic>
        <p:nvPicPr>
          <p:cNvPr id="784" name="Google Shape;784;p105"/>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785" name="Google Shape;785;p105"/>
          <p:cNvSpPr txBox="1"/>
          <p:nvPr/>
        </p:nvSpPr>
        <p:spPr>
          <a:xfrm>
            <a:off x="643801" y="238200"/>
            <a:ext cx="78564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0"/>
              </a:spcAft>
              <a:buClr>
                <a:schemeClr val="dk1"/>
              </a:buClr>
              <a:buSzPts val="1100"/>
              <a:buFont typeface="Arial"/>
              <a:buNone/>
            </a:pPr>
            <a:r>
              <a:rPr i="1" lang="en-GB" sz="3800">
                <a:solidFill>
                  <a:schemeClr val="dk1"/>
                </a:solidFill>
                <a:latin typeface="Anton"/>
                <a:ea typeface="Anton"/>
                <a:cs typeface="Anton"/>
                <a:sym typeface="Anton"/>
              </a:rPr>
              <a:t>GIT CHECKOUT: MOVERNOS A UN COMMIT</a:t>
            </a:r>
            <a:endParaRPr i="1" sz="3800">
              <a:solidFill>
                <a:schemeClr val="dk1"/>
              </a:solidFill>
              <a:latin typeface="Anton"/>
              <a:ea typeface="Anton"/>
              <a:cs typeface="Anton"/>
              <a:sym typeface="Anton"/>
            </a:endParaRPr>
          </a:p>
          <a:p>
            <a:pPr indent="0" lvl="0" marL="0" rtl="0" algn="l">
              <a:lnSpc>
                <a:spcPct val="115000"/>
              </a:lnSpc>
              <a:spcBef>
                <a:spcPts val="2000"/>
              </a:spcBef>
              <a:spcAft>
                <a:spcPts val="1200"/>
              </a:spcAft>
              <a:buClr>
                <a:schemeClr val="dk1"/>
              </a:buClr>
              <a:buSzPts val="1100"/>
              <a:buFont typeface="Arial"/>
              <a:buNone/>
            </a:pPr>
            <a:r>
              <a:t/>
            </a:r>
            <a:endParaRPr i="1" sz="3800">
              <a:solidFill>
                <a:schemeClr val="dk1"/>
              </a:solidFill>
              <a:latin typeface="Anton"/>
              <a:ea typeface="Anton"/>
              <a:cs typeface="Anton"/>
              <a:sym typeface="Anton"/>
            </a:endParaRPr>
          </a:p>
        </p:txBody>
      </p:sp>
      <p:graphicFrame>
        <p:nvGraphicFramePr>
          <p:cNvPr id="786" name="Google Shape;786;p105"/>
          <p:cNvGraphicFramePr/>
          <p:nvPr/>
        </p:nvGraphicFramePr>
        <p:xfrm>
          <a:off x="977200" y="1519525"/>
          <a:ext cx="3000000" cy="3000000"/>
        </p:xfrm>
        <a:graphic>
          <a:graphicData uri="http://schemas.openxmlformats.org/drawingml/2006/table">
            <a:tbl>
              <a:tblPr>
                <a:noFill/>
                <a:tableStyleId>{8088837B-DAE0-465A-B0A5-F7473DDF5254}</a:tableStyleId>
              </a:tblPr>
              <a:tblGrid>
                <a:gridCol w="7342000"/>
              </a:tblGrid>
              <a:tr h="3211700">
                <a:tc>
                  <a:txBody>
                    <a:bodyPr/>
                    <a:lstStyle/>
                    <a:p>
                      <a:pPr indent="0" lvl="0" marL="0" rtl="0" algn="l">
                        <a:spcBef>
                          <a:spcPts val="0"/>
                        </a:spcBef>
                        <a:spcAft>
                          <a:spcPts val="0"/>
                        </a:spcAft>
                        <a:buNone/>
                      </a:pPr>
                      <a:r>
                        <a:rPr lang="en-GB">
                          <a:solidFill>
                            <a:srgbClr val="999999"/>
                          </a:solidFill>
                          <a:highlight>
                            <a:schemeClr val="dk1"/>
                          </a:highlight>
                          <a:latin typeface="Didact Gothic"/>
                          <a:ea typeface="Didact Gothic"/>
                          <a:cs typeface="Didact Gothic"/>
                          <a:sym typeface="Didact Gothic"/>
                        </a:rPr>
                        <a:t>/* Supongamos que me equivoqué en agregar el título, quiero volver al punto anterior del texto, busco el número de commit y muevo hacia ese punto */</a:t>
                      </a:r>
                      <a:endParaRPr>
                        <a:solidFill>
                          <a:srgbClr val="999999"/>
                        </a:solidFill>
                        <a:highlight>
                          <a:schemeClr val="dk1"/>
                        </a:highlight>
                        <a:latin typeface="Didact Gothic"/>
                        <a:ea typeface="Didact Gothic"/>
                        <a:cs typeface="Didact Gothic"/>
                        <a:sym typeface="Didact Gothic"/>
                      </a:endParaRPr>
                    </a:p>
                    <a:p>
                      <a:pPr indent="0" lvl="0" marL="0" rtl="0" algn="l">
                        <a:spcBef>
                          <a:spcPts val="0"/>
                        </a:spcBef>
                        <a:spcAft>
                          <a:spcPts val="0"/>
                        </a:spcAft>
                        <a:buNone/>
                      </a:pPr>
                      <a:r>
                        <a:rPr lang="en-GB">
                          <a:solidFill>
                            <a:srgbClr val="00FF00"/>
                          </a:solidFill>
                          <a:highlight>
                            <a:schemeClr val="dk1"/>
                          </a:highlight>
                          <a:latin typeface="Didact Gothic"/>
                          <a:ea typeface="Didact Gothic"/>
                          <a:cs typeface="Didact Gothic"/>
                          <a:sym typeface="Didact Gothic"/>
                        </a:rPr>
                        <a:t>john@MyShopSolutions</a:t>
                      </a:r>
                      <a:r>
                        <a:rPr lang="en-GB">
                          <a:solidFill>
                            <a:srgbClr val="FF00FF"/>
                          </a:solidFill>
                          <a:highlight>
                            <a:schemeClr val="dk1"/>
                          </a:highlight>
                          <a:latin typeface="Didact Gothic"/>
                          <a:ea typeface="Didact Gothic"/>
                          <a:cs typeface="Didact Gothic"/>
                          <a:sym typeface="Didact Gothic"/>
                        </a:rPr>
                        <a:t> :~</a:t>
                      </a:r>
                      <a:r>
                        <a:rPr lang="en-GB">
                          <a:solidFill>
                            <a:srgbClr val="FFFF00"/>
                          </a:solidFill>
                          <a:highlight>
                            <a:schemeClr val="dk1"/>
                          </a:highlight>
                          <a:latin typeface="Didact Gothic"/>
                          <a:ea typeface="Didact Gothic"/>
                          <a:cs typeface="Didact Gothic"/>
                          <a:sym typeface="Didact Gothic"/>
                        </a:rPr>
                        <a:t>/Documents/Proyectos_Coder/mi_repositorio</a:t>
                      </a:r>
                      <a:r>
                        <a:rPr lang="en-GB">
                          <a:solidFill>
                            <a:srgbClr val="F3F3F3"/>
                          </a:solidFill>
                          <a:highlight>
                            <a:srgbClr val="000000"/>
                          </a:highlight>
                          <a:latin typeface="Didact Gothic"/>
                          <a:ea typeface="Didact Gothic"/>
                          <a:cs typeface="Didact Gothic"/>
                          <a:sym typeface="Didact Gothic"/>
                        </a:rPr>
                        <a:t>$ git checkout </a:t>
                      </a:r>
                      <a:r>
                        <a:rPr lang="en-GB">
                          <a:solidFill>
                            <a:srgbClr val="FFFFFF"/>
                          </a:solidFill>
                          <a:highlight>
                            <a:schemeClr val="dk1"/>
                          </a:highlight>
                          <a:latin typeface="Didact Gothic"/>
                          <a:ea typeface="Didact Gothic"/>
                          <a:cs typeface="Didact Gothic"/>
                          <a:sym typeface="Didact Gothic"/>
                        </a:rPr>
                        <a:t>6bcff19</a:t>
                      </a:r>
                      <a:endParaRPr>
                        <a:solidFill>
                          <a:srgbClr val="FFFFFF"/>
                        </a:solidFill>
                        <a:highlight>
                          <a:srgbClr val="000000"/>
                        </a:highlight>
                        <a:latin typeface="Didact Gothic"/>
                        <a:ea typeface="Didact Gothic"/>
                        <a:cs typeface="Didact Gothic"/>
                        <a:sym typeface="Didact Gothic"/>
                      </a:endParaRPr>
                    </a:p>
                    <a:p>
                      <a:pPr indent="0" lvl="0" marL="0" rtl="0" algn="l">
                        <a:spcBef>
                          <a:spcPts val="0"/>
                        </a:spcBef>
                        <a:spcAft>
                          <a:spcPts val="0"/>
                        </a:spcAft>
                        <a:buNone/>
                      </a:pPr>
                      <a:r>
                        <a:rPr lang="en-GB">
                          <a:solidFill>
                            <a:srgbClr val="F3F3F3"/>
                          </a:solidFill>
                          <a:highlight>
                            <a:srgbClr val="000000"/>
                          </a:highlight>
                          <a:latin typeface="Didact Gothic"/>
                          <a:ea typeface="Didact Gothic"/>
                          <a:cs typeface="Didact Gothic"/>
                          <a:sym typeface="Didact Gothic"/>
                        </a:rPr>
                        <a:t>Note: checking out </a:t>
                      </a:r>
                      <a:r>
                        <a:rPr lang="en-GB">
                          <a:solidFill>
                            <a:srgbClr val="FFFFFF"/>
                          </a:solidFill>
                          <a:highlight>
                            <a:schemeClr val="dk1"/>
                          </a:highlight>
                          <a:latin typeface="Didact Gothic"/>
                          <a:ea typeface="Didact Gothic"/>
                          <a:cs typeface="Didact Gothic"/>
                          <a:sym typeface="Didact Gothic"/>
                        </a:rPr>
                        <a:t>6bcff19</a:t>
                      </a:r>
                      <a:r>
                        <a:rPr lang="en-GB">
                          <a:solidFill>
                            <a:srgbClr val="F3F3F3"/>
                          </a:solidFill>
                          <a:highlight>
                            <a:srgbClr val="000000"/>
                          </a:highlight>
                          <a:latin typeface="Didact Gothic"/>
                          <a:ea typeface="Didact Gothic"/>
                          <a:cs typeface="Didact Gothic"/>
                          <a:sym typeface="Didact Gothic"/>
                        </a:rPr>
                        <a:t>.</a:t>
                      </a:r>
                      <a:endParaRPr>
                        <a:solidFill>
                          <a:srgbClr val="F3F3F3"/>
                        </a:solidFill>
                        <a:highlight>
                          <a:srgbClr val="000000"/>
                        </a:highlight>
                        <a:latin typeface="Didact Gothic"/>
                        <a:ea typeface="Didact Gothic"/>
                        <a:cs typeface="Didact Gothic"/>
                        <a:sym typeface="Didact Gothic"/>
                      </a:endParaRPr>
                    </a:p>
                    <a:p>
                      <a:pPr indent="0" lvl="0" marL="0" rtl="0" algn="l">
                        <a:spcBef>
                          <a:spcPts val="0"/>
                        </a:spcBef>
                        <a:spcAft>
                          <a:spcPts val="0"/>
                        </a:spcAft>
                        <a:buNone/>
                      </a:pPr>
                      <a:r>
                        <a:t/>
                      </a:r>
                      <a:endParaRPr>
                        <a:solidFill>
                          <a:srgbClr val="F3F3F3"/>
                        </a:solidFill>
                        <a:highlight>
                          <a:srgbClr val="000000"/>
                        </a:highlight>
                        <a:latin typeface="Didact Gothic"/>
                        <a:ea typeface="Didact Gothic"/>
                        <a:cs typeface="Didact Gothic"/>
                        <a:sym typeface="Didact Gothic"/>
                      </a:endParaRPr>
                    </a:p>
                    <a:p>
                      <a:pPr indent="0" lvl="0" marL="0" rtl="0" algn="l">
                        <a:spcBef>
                          <a:spcPts val="0"/>
                        </a:spcBef>
                        <a:spcAft>
                          <a:spcPts val="0"/>
                        </a:spcAft>
                        <a:buNone/>
                      </a:pPr>
                      <a:r>
                        <a:rPr lang="en-GB">
                          <a:solidFill>
                            <a:srgbClr val="F3F3F3"/>
                          </a:solidFill>
                          <a:highlight>
                            <a:srgbClr val="000000"/>
                          </a:highlight>
                          <a:latin typeface="Didact Gothic"/>
                          <a:ea typeface="Didact Gothic"/>
                          <a:cs typeface="Didact Gothic"/>
                          <a:sym typeface="Didact Gothic"/>
                        </a:rPr>
                        <a:t>You are in 'detached HEAD' state. You can look around, make experimental</a:t>
                      </a:r>
                      <a:endParaRPr>
                        <a:solidFill>
                          <a:srgbClr val="F3F3F3"/>
                        </a:solidFill>
                        <a:highlight>
                          <a:srgbClr val="000000"/>
                        </a:highlight>
                        <a:latin typeface="Didact Gothic"/>
                        <a:ea typeface="Didact Gothic"/>
                        <a:cs typeface="Didact Gothic"/>
                        <a:sym typeface="Didact Gothic"/>
                      </a:endParaRPr>
                    </a:p>
                    <a:p>
                      <a:pPr indent="0" lvl="0" marL="0" rtl="0" algn="l">
                        <a:spcBef>
                          <a:spcPts val="0"/>
                        </a:spcBef>
                        <a:spcAft>
                          <a:spcPts val="0"/>
                        </a:spcAft>
                        <a:buNone/>
                      </a:pPr>
                      <a:r>
                        <a:rPr lang="en-GB">
                          <a:solidFill>
                            <a:srgbClr val="F3F3F3"/>
                          </a:solidFill>
                          <a:highlight>
                            <a:srgbClr val="000000"/>
                          </a:highlight>
                          <a:latin typeface="Didact Gothic"/>
                          <a:ea typeface="Didact Gothic"/>
                          <a:cs typeface="Didact Gothic"/>
                          <a:sym typeface="Didact Gothic"/>
                        </a:rPr>
                        <a:t>changes and commit them, and you can discard any commits you make in this</a:t>
                      </a:r>
                      <a:endParaRPr>
                        <a:solidFill>
                          <a:srgbClr val="F3F3F3"/>
                        </a:solidFill>
                        <a:highlight>
                          <a:srgbClr val="000000"/>
                        </a:highlight>
                        <a:latin typeface="Didact Gothic"/>
                        <a:ea typeface="Didact Gothic"/>
                        <a:cs typeface="Didact Gothic"/>
                        <a:sym typeface="Didact Gothic"/>
                      </a:endParaRPr>
                    </a:p>
                    <a:p>
                      <a:pPr indent="0" lvl="0" marL="0" rtl="0" algn="l">
                        <a:spcBef>
                          <a:spcPts val="0"/>
                        </a:spcBef>
                        <a:spcAft>
                          <a:spcPts val="0"/>
                        </a:spcAft>
                        <a:buNone/>
                      </a:pPr>
                      <a:r>
                        <a:rPr lang="en-GB">
                          <a:solidFill>
                            <a:srgbClr val="F3F3F3"/>
                          </a:solidFill>
                          <a:highlight>
                            <a:srgbClr val="000000"/>
                          </a:highlight>
                          <a:latin typeface="Didact Gothic"/>
                          <a:ea typeface="Didact Gothic"/>
                          <a:cs typeface="Didact Gothic"/>
                          <a:sym typeface="Didact Gothic"/>
                        </a:rPr>
                        <a:t>state without impacting any branches by performing another checkout.</a:t>
                      </a:r>
                      <a:endParaRPr>
                        <a:solidFill>
                          <a:srgbClr val="F3F3F3"/>
                        </a:solidFill>
                        <a:highlight>
                          <a:srgbClr val="000000"/>
                        </a:highlight>
                        <a:latin typeface="Didact Gothic"/>
                        <a:ea typeface="Didact Gothic"/>
                        <a:cs typeface="Didact Gothic"/>
                        <a:sym typeface="Didact Gothic"/>
                      </a:endParaRPr>
                    </a:p>
                    <a:p>
                      <a:pPr indent="0" lvl="0" marL="0" rtl="0" algn="l">
                        <a:spcBef>
                          <a:spcPts val="0"/>
                        </a:spcBef>
                        <a:spcAft>
                          <a:spcPts val="0"/>
                        </a:spcAft>
                        <a:buNone/>
                      </a:pPr>
                      <a:r>
                        <a:t/>
                      </a:r>
                      <a:endParaRPr>
                        <a:solidFill>
                          <a:srgbClr val="F3F3F3"/>
                        </a:solidFill>
                        <a:highlight>
                          <a:srgbClr val="000000"/>
                        </a:highlight>
                        <a:latin typeface="Didact Gothic"/>
                        <a:ea typeface="Didact Gothic"/>
                        <a:cs typeface="Didact Gothic"/>
                        <a:sym typeface="Didact Gothic"/>
                      </a:endParaRPr>
                    </a:p>
                    <a:p>
                      <a:pPr indent="0" lvl="0" marL="0" rtl="0" algn="l">
                        <a:spcBef>
                          <a:spcPts val="0"/>
                        </a:spcBef>
                        <a:spcAft>
                          <a:spcPts val="0"/>
                        </a:spcAft>
                        <a:buNone/>
                      </a:pPr>
                      <a:r>
                        <a:rPr lang="en-GB">
                          <a:solidFill>
                            <a:srgbClr val="F3F3F3"/>
                          </a:solidFill>
                          <a:highlight>
                            <a:srgbClr val="000000"/>
                          </a:highlight>
                          <a:latin typeface="Didact Gothic"/>
                          <a:ea typeface="Didact Gothic"/>
                          <a:cs typeface="Didact Gothic"/>
                          <a:sym typeface="Didact Gothic"/>
                        </a:rPr>
                        <a:t>If you want to create a new branch to retain commits you create, you may</a:t>
                      </a:r>
                      <a:endParaRPr>
                        <a:solidFill>
                          <a:srgbClr val="F3F3F3"/>
                        </a:solidFill>
                        <a:highlight>
                          <a:srgbClr val="000000"/>
                        </a:highlight>
                        <a:latin typeface="Didact Gothic"/>
                        <a:ea typeface="Didact Gothic"/>
                        <a:cs typeface="Didact Gothic"/>
                        <a:sym typeface="Didact Gothic"/>
                      </a:endParaRPr>
                    </a:p>
                    <a:p>
                      <a:pPr indent="0" lvl="0" marL="0" rtl="0" algn="l">
                        <a:spcBef>
                          <a:spcPts val="0"/>
                        </a:spcBef>
                        <a:spcAft>
                          <a:spcPts val="0"/>
                        </a:spcAft>
                        <a:buNone/>
                      </a:pPr>
                      <a:r>
                        <a:rPr lang="en-GB">
                          <a:solidFill>
                            <a:srgbClr val="F3F3F3"/>
                          </a:solidFill>
                          <a:highlight>
                            <a:srgbClr val="000000"/>
                          </a:highlight>
                          <a:latin typeface="Didact Gothic"/>
                          <a:ea typeface="Didact Gothic"/>
                          <a:cs typeface="Didact Gothic"/>
                          <a:sym typeface="Didact Gothic"/>
                        </a:rPr>
                        <a:t>do so (now or later) by using -b with the checkout command again. Example:</a:t>
                      </a:r>
                      <a:endParaRPr>
                        <a:solidFill>
                          <a:srgbClr val="F3F3F3"/>
                        </a:solidFill>
                        <a:highlight>
                          <a:srgbClr val="000000"/>
                        </a:highlight>
                        <a:latin typeface="Didact Gothic"/>
                        <a:ea typeface="Didact Gothic"/>
                        <a:cs typeface="Didact Gothic"/>
                        <a:sym typeface="Didact Gothic"/>
                      </a:endParaRPr>
                    </a:p>
                    <a:p>
                      <a:pPr indent="0" lvl="0" marL="0" rtl="0" algn="l">
                        <a:spcBef>
                          <a:spcPts val="0"/>
                        </a:spcBef>
                        <a:spcAft>
                          <a:spcPts val="0"/>
                        </a:spcAft>
                        <a:buNone/>
                      </a:pPr>
                      <a:r>
                        <a:t/>
                      </a:r>
                      <a:endParaRPr>
                        <a:solidFill>
                          <a:srgbClr val="F3F3F3"/>
                        </a:solidFill>
                        <a:highlight>
                          <a:srgbClr val="000000"/>
                        </a:highlight>
                        <a:latin typeface="Didact Gothic"/>
                        <a:ea typeface="Didact Gothic"/>
                        <a:cs typeface="Didact Gothic"/>
                        <a:sym typeface="Didact Gothic"/>
                      </a:endParaRPr>
                    </a:p>
                    <a:p>
                      <a:pPr indent="0" lvl="0" marL="0" rtl="0" algn="l">
                        <a:spcBef>
                          <a:spcPts val="0"/>
                        </a:spcBef>
                        <a:spcAft>
                          <a:spcPts val="0"/>
                        </a:spcAft>
                        <a:buNone/>
                      </a:pPr>
                      <a:r>
                        <a:rPr lang="en-GB">
                          <a:solidFill>
                            <a:srgbClr val="F3F3F3"/>
                          </a:solidFill>
                          <a:highlight>
                            <a:srgbClr val="000000"/>
                          </a:highlight>
                          <a:latin typeface="Didact Gothic"/>
                          <a:ea typeface="Didact Gothic"/>
                          <a:cs typeface="Didact Gothic"/>
                          <a:sym typeface="Didact Gothic"/>
                        </a:rPr>
                        <a:t>  git checkout -b &lt;new-branch-name&gt;</a:t>
                      </a:r>
                      <a:endParaRPr>
                        <a:solidFill>
                          <a:srgbClr val="F3F3F3"/>
                        </a:solidFill>
                        <a:highlight>
                          <a:srgbClr val="000000"/>
                        </a:highlight>
                        <a:latin typeface="Didact Gothic"/>
                        <a:ea typeface="Didact Gothic"/>
                        <a:cs typeface="Didact Gothic"/>
                        <a:sym typeface="Didact Gothic"/>
                      </a:endParaRPr>
                    </a:p>
                    <a:p>
                      <a:pPr indent="0" lvl="0" marL="0" rtl="0" algn="l">
                        <a:spcBef>
                          <a:spcPts val="0"/>
                        </a:spcBef>
                        <a:spcAft>
                          <a:spcPts val="0"/>
                        </a:spcAft>
                        <a:buNone/>
                      </a:pPr>
                      <a:r>
                        <a:t/>
                      </a:r>
                      <a:endParaRPr>
                        <a:solidFill>
                          <a:srgbClr val="F3F3F3"/>
                        </a:solidFill>
                        <a:highlight>
                          <a:srgbClr val="000000"/>
                        </a:highlight>
                        <a:latin typeface="Didact Gothic"/>
                        <a:ea typeface="Didact Gothic"/>
                        <a:cs typeface="Didact Gothic"/>
                        <a:sym typeface="Didact Gothic"/>
                      </a:endParaRPr>
                    </a:p>
                    <a:p>
                      <a:pPr indent="0" lvl="0" marL="0" rtl="0" algn="l">
                        <a:spcBef>
                          <a:spcPts val="0"/>
                        </a:spcBef>
                        <a:spcAft>
                          <a:spcPts val="0"/>
                        </a:spcAft>
                        <a:buNone/>
                      </a:pPr>
                      <a:r>
                        <a:rPr lang="en-GB">
                          <a:solidFill>
                            <a:srgbClr val="F3F3F3"/>
                          </a:solidFill>
                          <a:highlight>
                            <a:srgbClr val="000000"/>
                          </a:highlight>
                          <a:latin typeface="Didact Gothic"/>
                          <a:ea typeface="Didact Gothic"/>
                          <a:cs typeface="Didact Gothic"/>
                          <a:sym typeface="Didact Gothic"/>
                        </a:rPr>
                        <a:t>HEAD is now at </a:t>
                      </a:r>
                      <a:r>
                        <a:rPr lang="en-GB">
                          <a:solidFill>
                            <a:srgbClr val="FFFFFF"/>
                          </a:solidFill>
                          <a:highlight>
                            <a:schemeClr val="dk1"/>
                          </a:highlight>
                          <a:latin typeface="Didact Gothic"/>
                          <a:ea typeface="Didact Gothic"/>
                          <a:cs typeface="Didact Gothic"/>
                          <a:sym typeface="Didact Gothic"/>
                        </a:rPr>
                        <a:t>6bcff19</a:t>
                      </a:r>
                      <a:r>
                        <a:rPr lang="en-GB">
                          <a:solidFill>
                            <a:srgbClr val="F3F3F3"/>
                          </a:solidFill>
                          <a:highlight>
                            <a:srgbClr val="000000"/>
                          </a:highlight>
                          <a:latin typeface="Didact Gothic"/>
                          <a:ea typeface="Didact Gothic"/>
                          <a:cs typeface="Didact Gothic"/>
                          <a:sym typeface="Didact Gothic"/>
                        </a:rPr>
                        <a:t>... </a:t>
                      </a:r>
                      <a:r>
                        <a:rPr lang="en-GB">
                          <a:solidFill>
                            <a:srgbClr val="F3F3F3"/>
                          </a:solidFill>
                          <a:highlight>
                            <a:srgbClr val="000000"/>
                          </a:highlight>
                          <a:latin typeface="Didact Gothic"/>
                          <a:ea typeface="Didact Gothic"/>
                          <a:cs typeface="Didact Gothic"/>
                          <a:sym typeface="Didact Gothic"/>
                        </a:rPr>
                        <a:t>Agregar un texto al index.html</a:t>
                      </a:r>
                      <a:endParaRPr>
                        <a:solidFill>
                          <a:srgbClr val="F3F3F3"/>
                        </a:solidFill>
                        <a:highlight>
                          <a:srgbClr val="000000"/>
                        </a:highlight>
                        <a:latin typeface="Didact Gothic"/>
                        <a:ea typeface="Didact Gothic"/>
                        <a:cs typeface="Didact Gothic"/>
                        <a:sym typeface="Didact Gothic"/>
                      </a:endParaRPr>
                    </a:p>
                  </a:txBody>
                  <a:tcPr marT="63500" marB="63500" marR="63500" marL="63500">
                    <a:solidFill>
                      <a:srgbClr val="000000"/>
                    </a:solidFill>
                  </a:tcPr>
                </a:tc>
              </a:tr>
            </a:tbl>
          </a:graphicData>
        </a:graphic>
      </p:graphicFrame>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0" name="Shape 790"/>
        <p:cNvGrpSpPr/>
        <p:nvPr/>
      </p:nvGrpSpPr>
      <p:grpSpPr>
        <a:xfrm>
          <a:off x="0" y="0"/>
          <a:ext cx="0" cy="0"/>
          <a:chOff x="0" y="0"/>
          <a:chExt cx="0" cy="0"/>
        </a:xfrm>
      </p:grpSpPr>
      <p:graphicFrame>
        <p:nvGraphicFramePr>
          <p:cNvPr id="791" name="Google Shape;791;p106"/>
          <p:cNvGraphicFramePr/>
          <p:nvPr/>
        </p:nvGraphicFramePr>
        <p:xfrm>
          <a:off x="478150" y="1748125"/>
          <a:ext cx="3000000" cy="3000000"/>
        </p:xfrm>
        <a:graphic>
          <a:graphicData uri="http://schemas.openxmlformats.org/drawingml/2006/table">
            <a:tbl>
              <a:tblPr>
                <a:noFill/>
                <a:tableStyleId>{8088837B-DAE0-465A-B0A5-F7473DDF5254}</a:tableStyleId>
              </a:tblPr>
              <a:tblGrid>
                <a:gridCol w="8379450"/>
              </a:tblGrid>
              <a:tr h="2532450">
                <a:tc>
                  <a:txBody>
                    <a:bodyPr/>
                    <a:lstStyle/>
                    <a:p>
                      <a:pPr indent="0" lvl="0" marL="0" rtl="0" algn="l">
                        <a:spcBef>
                          <a:spcPts val="0"/>
                        </a:spcBef>
                        <a:spcAft>
                          <a:spcPts val="0"/>
                        </a:spcAft>
                        <a:buNone/>
                      </a:pPr>
                      <a:r>
                        <a:rPr lang="en-GB" sz="1800">
                          <a:solidFill>
                            <a:srgbClr val="999999"/>
                          </a:solidFill>
                          <a:highlight>
                            <a:schemeClr val="dk1"/>
                          </a:highlight>
                          <a:latin typeface="Didact Gothic"/>
                          <a:ea typeface="Didact Gothic"/>
                          <a:cs typeface="Didact Gothic"/>
                          <a:sym typeface="Didact Gothic"/>
                        </a:rPr>
                        <a:t>/* Si verifico donde estoy parado co git branch se </a:t>
                      </a:r>
                      <a:r>
                        <a:rPr lang="en-GB" sz="1800">
                          <a:solidFill>
                            <a:srgbClr val="999999"/>
                          </a:solidFill>
                          <a:highlight>
                            <a:schemeClr val="dk1"/>
                          </a:highlight>
                          <a:latin typeface="Didact Gothic"/>
                          <a:ea typeface="Didact Gothic"/>
                          <a:cs typeface="Didact Gothic"/>
                          <a:sym typeface="Didact Gothic"/>
                        </a:rPr>
                        <a:t>puede</a:t>
                      </a:r>
                      <a:r>
                        <a:rPr lang="en-GB" sz="1800">
                          <a:solidFill>
                            <a:srgbClr val="999999"/>
                          </a:solidFill>
                          <a:highlight>
                            <a:schemeClr val="dk1"/>
                          </a:highlight>
                          <a:latin typeface="Didact Gothic"/>
                          <a:ea typeface="Didact Gothic"/>
                          <a:cs typeface="Didact Gothic"/>
                          <a:sym typeface="Didact Gothic"/>
                        </a:rPr>
                        <a:t> observar que se está en el commit y el index.html ha cambiado*/</a:t>
                      </a:r>
                      <a:endParaRPr sz="1800">
                        <a:solidFill>
                          <a:srgbClr val="999999"/>
                        </a:solidFill>
                        <a:highlight>
                          <a:schemeClr val="dk1"/>
                        </a:highlight>
                        <a:latin typeface="Didact Gothic"/>
                        <a:ea typeface="Didact Gothic"/>
                        <a:cs typeface="Didact Gothic"/>
                        <a:sym typeface="Didact Gothic"/>
                      </a:endParaRPr>
                    </a:p>
                    <a:p>
                      <a:pPr indent="0" lvl="0" marL="0" rtl="0" algn="l">
                        <a:spcBef>
                          <a:spcPts val="0"/>
                        </a:spcBef>
                        <a:spcAft>
                          <a:spcPts val="0"/>
                        </a:spcAft>
                        <a:buNone/>
                      </a:pPr>
                      <a:r>
                        <a:rPr lang="en-GB" sz="1800">
                          <a:solidFill>
                            <a:srgbClr val="00FF00"/>
                          </a:solidFill>
                          <a:highlight>
                            <a:schemeClr val="dk1"/>
                          </a:highlight>
                          <a:latin typeface="Didact Gothic"/>
                          <a:ea typeface="Didact Gothic"/>
                          <a:cs typeface="Didact Gothic"/>
                          <a:sym typeface="Didact Gothic"/>
                        </a:rPr>
                        <a:t>john@MyShopSolutions</a:t>
                      </a:r>
                      <a:r>
                        <a:rPr lang="en-GB" sz="1800">
                          <a:solidFill>
                            <a:srgbClr val="FF00FF"/>
                          </a:solidFill>
                          <a:highlight>
                            <a:schemeClr val="dk1"/>
                          </a:highlight>
                          <a:latin typeface="Didact Gothic"/>
                          <a:ea typeface="Didact Gothic"/>
                          <a:cs typeface="Didact Gothic"/>
                          <a:sym typeface="Didact Gothic"/>
                        </a:rPr>
                        <a:t> :~</a:t>
                      </a:r>
                      <a:r>
                        <a:rPr lang="en-GB" sz="1800">
                          <a:solidFill>
                            <a:srgbClr val="FFFF00"/>
                          </a:solidFill>
                          <a:highlight>
                            <a:schemeClr val="dk1"/>
                          </a:highlight>
                          <a:latin typeface="Didact Gothic"/>
                          <a:ea typeface="Didact Gothic"/>
                          <a:cs typeface="Didact Gothic"/>
                          <a:sym typeface="Didact Gothic"/>
                        </a:rPr>
                        <a:t>/Documents/Proyectos_Coder/mi_repositorio</a:t>
                      </a:r>
                      <a:r>
                        <a:rPr lang="en-GB" sz="1800">
                          <a:solidFill>
                            <a:srgbClr val="F3F3F3"/>
                          </a:solidFill>
                          <a:highlight>
                            <a:srgbClr val="000000"/>
                          </a:highlight>
                          <a:latin typeface="Didact Gothic"/>
                          <a:ea typeface="Didact Gothic"/>
                          <a:cs typeface="Didact Gothic"/>
                          <a:sym typeface="Didact Gothic"/>
                        </a:rPr>
                        <a:t>$ git branch</a:t>
                      </a:r>
                      <a:endParaRPr sz="1800">
                        <a:solidFill>
                          <a:srgbClr val="F3F3F3"/>
                        </a:solidFill>
                        <a:highlight>
                          <a:srgbClr val="000000"/>
                        </a:highlight>
                        <a:latin typeface="Didact Gothic"/>
                        <a:ea typeface="Didact Gothic"/>
                        <a:cs typeface="Didact Gothic"/>
                        <a:sym typeface="Didact Gothic"/>
                      </a:endParaRPr>
                    </a:p>
                    <a:p>
                      <a:pPr indent="0" lvl="0" marL="0" rtl="0" algn="l">
                        <a:spcBef>
                          <a:spcPts val="0"/>
                        </a:spcBef>
                        <a:spcAft>
                          <a:spcPts val="0"/>
                        </a:spcAft>
                        <a:buClr>
                          <a:schemeClr val="dk1"/>
                        </a:buClr>
                        <a:buSzPts val="1100"/>
                        <a:buFont typeface="Arial"/>
                        <a:buNone/>
                      </a:pPr>
                      <a:r>
                        <a:rPr lang="en-GB" sz="1800">
                          <a:solidFill>
                            <a:srgbClr val="00FFFF"/>
                          </a:solidFill>
                          <a:highlight>
                            <a:srgbClr val="000000"/>
                          </a:highlight>
                          <a:latin typeface="Didact Gothic"/>
                          <a:ea typeface="Didact Gothic"/>
                          <a:cs typeface="Didact Gothic"/>
                          <a:sym typeface="Didact Gothic"/>
                        </a:rPr>
                        <a:t>* (HEAD detached at 6bcff19)</a:t>
                      </a:r>
                      <a:endParaRPr sz="1800">
                        <a:solidFill>
                          <a:srgbClr val="00FFFF"/>
                        </a:solidFill>
                        <a:highlight>
                          <a:srgbClr val="000000"/>
                        </a:highlight>
                        <a:latin typeface="Didact Gothic"/>
                        <a:ea typeface="Didact Gothic"/>
                        <a:cs typeface="Didact Gothic"/>
                        <a:sym typeface="Didact Gothic"/>
                      </a:endParaRPr>
                    </a:p>
                    <a:p>
                      <a:pPr indent="0" lvl="0" marL="0" rtl="0" algn="l">
                        <a:spcBef>
                          <a:spcPts val="0"/>
                        </a:spcBef>
                        <a:spcAft>
                          <a:spcPts val="0"/>
                        </a:spcAft>
                        <a:buClr>
                          <a:schemeClr val="dk1"/>
                        </a:buClr>
                        <a:buSzPts val="1100"/>
                        <a:buFont typeface="Arial"/>
                        <a:buNone/>
                      </a:pPr>
                      <a:r>
                        <a:rPr lang="en-GB" sz="1800">
                          <a:solidFill>
                            <a:srgbClr val="F3F3F3"/>
                          </a:solidFill>
                          <a:highlight>
                            <a:srgbClr val="000000"/>
                          </a:highlight>
                          <a:latin typeface="Didact Gothic"/>
                          <a:ea typeface="Didact Gothic"/>
                          <a:cs typeface="Didact Gothic"/>
                          <a:sym typeface="Didact Gothic"/>
                        </a:rPr>
                        <a:t>  master</a:t>
                      </a:r>
                      <a:endParaRPr sz="1800">
                        <a:solidFill>
                          <a:srgbClr val="F3F3F3"/>
                        </a:solidFill>
                        <a:highlight>
                          <a:srgbClr val="000000"/>
                        </a:highlight>
                        <a:latin typeface="Didact Gothic"/>
                        <a:ea typeface="Didact Gothic"/>
                        <a:cs typeface="Didact Gothic"/>
                        <a:sym typeface="Didact Gothic"/>
                      </a:endParaRPr>
                    </a:p>
                    <a:p>
                      <a:pPr indent="0" lvl="0" marL="0" rtl="0" algn="l">
                        <a:spcBef>
                          <a:spcPts val="0"/>
                        </a:spcBef>
                        <a:spcAft>
                          <a:spcPts val="0"/>
                        </a:spcAft>
                        <a:buClr>
                          <a:schemeClr val="dk1"/>
                        </a:buClr>
                        <a:buSzPts val="1100"/>
                        <a:buFont typeface="Arial"/>
                        <a:buNone/>
                      </a:pPr>
                      <a:r>
                        <a:rPr lang="en-GB" sz="1800">
                          <a:solidFill>
                            <a:srgbClr val="F3F3F3"/>
                          </a:solidFill>
                          <a:highlight>
                            <a:srgbClr val="000000"/>
                          </a:highlight>
                          <a:latin typeface="Didact Gothic"/>
                          <a:ea typeface="Didact Gothic"/>
                          <a:cs typeface="Didact Gothic"/>
                          <a:sym typeface="Didact Gothic"/>
                        </a:rPr>
                        <a:t>  nueva_rama</a:t>
                      </a:r>
                      <a:endParaRPr sz="1800">
                        <a:solidFill>
                          <a:srgbClr val="F3F3F3"/>
                        </a:solidFill>
                        <a:highlight>
                          <a:srgbClr val="000000"/>
                        </a:highlight>
                        <a:latin typeface="Didact Gothic"/>
                        <a:ea typeface="Didact Gothic"/>
                        <a:cs typeface="Didact Gothic"/>
                        <a:sym typeface="Didact Gothic"/>
                      </a:endParaRPr>
                    </a:p>
                    <a:p>
                      <a:pPr indent="0" lvl="0" marL="0" rtl="0" algn="l">
                        <a:spcBef>
                          <a:spcPts val="0"/>
                        </a:spcBef>
                        <a:spcAft>
                          <a:spcPts val="0"/>
                        </a:spcAft>
                        <a:buClr>
                          <a:schemeClr val="dk1"/>
                        </a:buClr>
                        <a:buSzPts val="1100"/>
                        <a:buFont typeface="Arial"/>
                        <a:buNone/>
                      </a:pPr>
                      <a:r>
                        <a:rPr lang="en-GB" sz="1800">
                          <a:solidFill>
                            <a:srgbClr val="00FF00"/>
                          </a:solidFill>
                          <a:highlight>
                            <a:schemeClr val="dk1"/>
                          </a:highlight>
                          <a:latin typeface="Didact Gothic"/>
                          <a:ea typeface="Didact Gothic"/>
                          <a:cs typeface="Didact Gothic"/>
                          <a:sym typeface="Didact Gothic"/>
                        </a:rPr>
                        <a:t>john@MyShopSolutions</a:t>
                      </a:r>
                      <a:r>
                        <a:rPr lang="en-GB" sz="1800">
                          <a:solidFill>
                            <a:srgbClr val="FF00FF"/>
                          </a:solidFill>
                          <a:highlight>
                            <a:schemeClr val="dk1"/>
                          </a:highlight>
                          <a:latin typeface="Didact Gothic"/>
                          <a:ea typeface="Didact Gothic"/>
                          <a:cs typeface="Didact Gothic"/>
                          <a:sym typeface="Didact Gothic"/>
                        </a:rPr>
                        <a:t> :~</a:t>
                      </a:r>
                      <a:r>
                        <a:rPr lang="en-GB" sz="1800">
                          <a:solidFill>
                            <a:srgbClr val="FFFF00"/>
                          </a:solidFill>
                          <a:highlight>
                            <a:schemeClr val="dk1"/>
                          </a:highlight>
                          <a:latin typeface="Didact Gothic"/>
                          <a:ea typeface="Didact Gothic"/>
                          <a:cs typeface="Didact Gothic"/>
                          <a:sym typeface="Didact Gothic"/>
                        </a:rPr>
                        <a:t>/Documents/Proyectos_Coder/mi_repositorio</a:t>
                      </a:r>
                      <a:r>
                        <a:rPr lang="en-GB" sz="1800">
                          <a:solidFill>
                            <a:srgbClr val="F3F3F3"/>
                          </a:solidFill>
                          <a:highlight>
                            <a:schemeClr val="dk1"/>
                          </a:highlight>
                          <a:latin typeface="Didact Gothic"/>
                          <a:ea typeface="Didact Gothic"/>
                          <a:cs typeface="Didact Gothic"/>
                          <a:sym typeface="Didact Gothic"/>
                        </a:rPr>
                        <a:t>$</a:t>
                      </a:r>
                      <a:endParaRPr sz="1800">
                        <a:solidFill>
                          <a:srgbClr val="F3F3F3"/>
                        </a:solidFill>
                        <a:highlight>
                          <a:srgbClr val="000000"/>
                        </a:highlight>
                        <a:latin typeface="Didact Gothic"/>
                        <a:ea typeface="Didact Gothic"/>
                        <a:cs typeface="Didact Gothic"/>
                        <a:sym typeface="Didact Gothic"/>
                      </a:endParaRPr>
                    </a:p>
                  </a:txBody>
                  <a:tcPr marT="63500" marB="63500" marR="63500" marL="63500">
                    <a:solidFill>
                      <a:srgbClr val="000000"/>
                    </a:solidFill>
                  </a:tcPr>
                </a:tc>
              </a:tr>
            </a:tbl>
          </a:graphicData>
        </a:graphic>
      </p:graphicFrame>
      <p:pic>
        <p:nvPicPr>
          <p:cNvPr id="792" name="Google Shape;792;p106"/>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793" name="Google Shape;793;p106"/>
          <p:cNvSpPr txBox="1"/>
          <p:nvPr/>
        </p:nvSpPr>
        <p:spPr>
          <a:xfrm>
            <a:off x="643801" y="238200"/>
            <a:ext cx="78564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0"/>
              </a:spcAft>
              <a:buClr>
                <a:schemeClr val="dk1"/>
              </a:buClr>
              <a:buSzPts val="1100"/>
              <a:buFont typeface="Arial"/>
              <a:buNone/>
            </a:pPr>
            <a:r>
              <a:rPr i="1" lang="en-GB" sz="3800">
                <a:solidFill>
                  <a:schemeClr val="dk1"/>
                </a:solidFill>
                <a:latin typeface="Anton"/>
                <a:ea typeface="Anton"/>
                <a:cs typeface="Anton"/>
                <a:sym typeface="Anton"/>
              </a:rPr>
              <a:t>GIT CHECKOUT: MOVERNOS A UN COMMIT</a:t>
            </a:r>
            <a:endParaRPr i="1" sz="3800">
              <a:solidFill>
                <a:schemeClr val="dk1"/>
              </a:solidFill>
              <a:latin typeface="Anton"/>
              <a:ea typeface="Anton"/>
              <a:cs typeface="Anton"/>
              <a:sym typeface="Anton"/>
            </a:endParaRPr>
          </a:p>
          <a:p>
            <a:pPr indent="0" lvl="0" marL="0" rtl="0" algn="l">
              <a:lnSpc>
                <a:spcPct val="115000"/>
              </a:lnSpc>
              <a:spcBef>
                <a:spcPts val="2000"/>
              </a:spcBef>
              <a:spcAft>
                <a:spcPts val="1200"/>
              </a:spcAft>
              <a:buClr>
                <a:schemeClr val="dk1"/>
              </a:buClr>
              <a:buSzPts val="1100"/>
              <a:buFont typeface="Arial"/>
              <a:buNone/>
            </a:pPr>
            <a:r>
              <a:t/>
            </a:r>
            <a:endParaRPr i="1" sz="3800">
              <a:solidFill>
                <a:schemeClr val="dk1"/>
              </a:solidFill>
              <a:latin typeface="Anton"/>
              <a:ea typeface="Anton"/>
              <a:cs typeface="Anton"/>
              <a:sym typeface="Anton"/>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797" name="Shape 797"/>
        <p:cNvGrpSpPr/>
        <p:nvPr/>
      </p:nvGrpSpPr>
      <p:grpSpPr>
        <a:xfrm>
          <a:off x="0" y="0"/>
          <a:ext cx="0" cy="0"/>
          <a:chOff x="0" y="0"/>
          <a:chExt cx="0" cy="0"/>
        </a:xfrm>
      </p:grpSpPr>
      <p:sp>
        <p:nvSpPr>
          <p:cNvPr id="798" name="Google Shape;798;p107"/>
          <p:cNvSpPr txBox="1"/>
          <p:nvPr/>
        </p:nvSpPr>
        <p:spPr>
          <a:xfrm>
            <a:off x="1398000" y="207720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n-GB" sz="3600">
                <a:solidFill>
                  <a:srgbClr val="121212"/>
                </a:solidFill>
                <a:latin typeface="Anton"/>
                <a:ea typeface="Anton"/>
                <a:cs typeface="Anton"/>
                <a:sym typeface="Anton"/>
              </a:rPr>
              <a:t>¡VAMOS A PRACTICAR LO VISTO!</a:t>
            </a:r>
            <a:endParaRPr i="1" sz="3600">
              <a:solidFill>
                <a:srgbClr val="121212"/>
              </a:solidFill>
              <a:latin typeface="Anton"/>
              <a:ea typeface="Anton"/>
              <a:cs typeface="Anton"/>
              <a:sym typeface="Anton"/>
            </a:endParaRPr>
          </a:p>
        </p:txBody>
      </p:sp>
      <p:pic>
        <p:nvPicPr>
          <p:cNvPr id="799" name="Google Shape;799;p107"/>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800" name="Google Shape;800;p107"/>
          <p:cNvPicPr preferRelativeResize="0"/>
          <p:nvPr/>
        </p:nvPicPr>
        <p:blipFill rotWithShape="1">
          <a:blip r:embed="rId4">
            <a:alphaModFix/>
          </a:blip>
          <a:srcRect b="0" l="0" r="0" t="0"/>
          <a:stretch/>
        </p:blipFill>
        <p:spPr>
          <a:xfrm>
            <a:off x="7120275" y="228143"/>
            <a:ext cx="1634174" cy="639850"/>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4" name="Shape 804"/>
        <p:cNvGrpSpPr/>
        <p:nvPr/>
      </p:nvGrpSpPr>
      <p:grpSpPr>
        <a:xfrm>
          <a:off x="0" y="0"/>
          <a:ext cx="0" cy="0"/>
          <a:chOff x="0" y="0"/>
          <a:chExt cx="0" cy="0"/>
        </a:xfrm>
      </p:grpSpPr>
      <p:pic>
        <p:nvPicPr>
          <p:cNvPr id="805" name="Google Shape;805;p108"/>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806" name="Google Shape;806;p108"/>
          <p:cNvSpPr txBox="1"/>
          <p:nvPr/>
        </p:nvSpPr>
        <p:spPr>
          <a:xfrm>
            <a:off x="956850" y="397075"/>
            <a:ext cx="72303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i="1" lang="en-GB" sz="4000">
                <a:latin typeface="Anton"/>
                <a:ea typeface="Anton"/>
                <a:cs typeface="Anton"/>
                <a:sym typeface="Anton"/>
              </a:rPr>
              <a:t>GIT </a:t>
            </a:r>
            <a:r>
              <a:rPr i="1" lang="en-GB" sz="4000">
                <a:solidFill>
                  <a:schemeClr val="dk1"/>
                </a:solidFill>
                <a:latin typeface="Anton"/>
                <a:ea typeface="Anton"/>
                <a:cs typeface="Anton"/>
                <a:sym typeface="Anton"/>
              </a:rPr>
              <a:t>MERGE</a:t>
            </a:r>
            <a:endParaRPr i="1" sz="4000">
              <a:latin typeface="Anton"/>
              <a:ea typeface="Anton"/>
              <a:cs typeface="Anton"/>
              <a:sym typeface="Anton"/>
            </a:endParaRPr>
          </a:p>
        </p:txBody>
      </p:sp>
      <p:sp>
        <p:nvSpPr>
          <p:cNvPr id="807" name="Google Shape;807;p108"/>
          <p:cNvSpPr txBox="1"/>
          <p:nvPr/>
        </p:nvSpPr>
        <p:spPr>
          <a:xfrm>
            <a:off x="5426475" y="1258025"/>
            <a:ext cx="3196800" cy="1568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1600">
                <a:latin typeface="Helvetica Neue Light"/>
                <a:ea typeface="Helvetica Neue Light"/>
                <a:cs typeface="Helvetica Neue Light"/>
                <a:sym typeface="Helvetica Neue Light"/>
              </a:rPr>
              <a:t>Una vez que tenemos una rama (o más), podemos experimentar características nuevas, y luego </a:t>
            </a:r>
            <a:r>
              <a:rPr b="1" lang="en-GB" sz="1600">
                <a:latin typeface="Helvetica Neue"/>
                <a:ea typeface="Helvetica Neue"/>
                <a:cs typeface="Helvetica Neue"/>
                <a:sym typeface="Helvetica Neue"/>
              </a:rPr>
              <a:t>FUSIONARLAS </a:t>
            </a:r>
            <a:r>
              <a:rPr lang="en-GB" sz="1600">
                <a:latin typeface="Helvetica Neue Light"/>
                <a:ea typeface="Helvetica Neue Light"/>
                <a:cs typeface="Helvetica Neue Light"/>
                <a:sym typeface="Helvetica Neue Light"/>
              </a:rPr>
              <a:t>con la rama </a:t>
            </a:r>
            <a:r>
              <a:rPr b="1" lang="en-GB" sz="1600">
                <a:latin typeface="Helvetica Neue"/>
                <a:ea typeface="Helvetica Neue"/>
                <a:cs typeface="Helvetica Neue"/>
                <a:sym typeface="Helvetica Neue"/>
              </a:rPr>
              <a:t>MASTER</a:t>
            </a:r>
            <a:r>
              <a:rPr lang="en-GB" sz="1600">
                <a:latin typeface="Helvetica Neue Light"/>
                <a:ea typeface="Helvetica Neue Light"/>
                <a:cs typeface="Helvetica Neue Light"/>
                <a:sym typeface="Helvetica Neue Light"/>
              </a:rPr>
              <a:t>.</a:t>
            </a:r>
            <a:endParaRPr sz="1600">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1600">
              <a:latin typeface="Didact Gothic"/>
              <a:ea typeface="Didact Gothic"/>
              <a:cs typeface="Didact Gothic"/>
              <a:sym typeface="Didact Gothic"/>
            </a:endParaRPr>
          </a:p>
          <a:p>
            <a:pPr indent="0" lvl="0" marL="0" rtl="0" algn="l">
              <a:lnSpc>
                <a:spcPct val="115000"/>
              </a:lnSpc>
              <a:spcBef>
                <a:spcPts val="0"/>
              </a:spcBef>
              <a:spcAft>
                <a:spcPts val="0"/>
              </a:spcAft>
              <a:buNone/>
            </a:pPr>
            <a:r>
              <a:t/>
            </a:r>
            <a:endParaRPr sz="1600">
              <a:latin typeface="Didact Gothic"/>
              <a:ea typeface="Didact Gothic"/>
              <a:cs typeface="Didact Gothic"/>
              <a:sym typeface="Didact Gothic"/>
            </a:endParaRPr>
          </a:p>
          <a:p>
            <a:pPr indent="0" lvl="0" marL="0" rtl="0" algn="l">
              <a:lnSpc>
                <a:spcPct val="115000"/>
              </a:lnSpc>
              <a:spcBef>
                <a:spcPts val="0"/>
              </a:spcBef>
              <a:spcAft>
                <a:spcPts val="0"/>
              </a:spcAft>
              <a:buNone/>
            </a:pPr>
            <a:r>
              <a:t/>
            </a:r>
            <a:endParaRPr sz="1600">
              <a:latin typeface="Didact Gothic"/>
              <a:ea typeface="Didact Gothic"/>
              <a:cs typeface="Didact Gothic"/>
              <a:sym typeface="Didact Gothic"/>
            </a:endParaRPr>
          </a:p>
          <a:p>
            <a:pPr indent="0" lvl="0" marL="0" rtl="0" algn="l">
              <a:lnSpc>
                <a:spcPct val="115000"/>
              </a:lnSpc>
              <a:spcBef>
                <a:spcPts val="0"/>
              </a:spcBef>
              <a:spcAft>
                <a:spcPts val="0"/>
              </a:spcAft>
              <a:buNone/>
            </a:pPr>
            <a:r>
              <a:t/>
            </a:r>
            <a:endParaRPr sz="1600">
              <a:latin typeface="Didact Gothic"/>
              <a:ea typeface="Didact Gothic"/>
              <a:cs typeface="Didact Gothic"/>
              <a:sym typeface="Didact Gothic"/>
            </a:endParaRPr>
          </a:p>
        </p:txBody>
      </p:sp>
      <p:pic>
        <p:nvPicPr>
          <p:cNvPr id="808" name="Google Shape;808;p108"/>
          <p:cNvPicPr preferRelativeResize="0"/>
          <p:nvPr/>
        </p:nvPicPr>
        <p:blipFill>
          <a:blip r:embed="rId4">
            <a:alphaModFix/>
          </a:blip>
          <a:stretch>
            <a:fillRect/>
          </a:stretch>
        </p:blipFill>
        <p:spPr>
          <a:xfrm>
            <a:off x="786725" y="1408474"/>
            <a:ext cx="4220143" cy="3251151"/>
          </a:xfrm>
          <a:prstGeom prst="rect">
            <a:avLst/>
          </a:prstGeom>
          <a:noFill/>
          <a:ln>
            <a:noFill/>
          </a:ln>
        </p:spPr>
      </p:pic>
      <p:pic>
        <p:nvPicPr>
          <p:cNvPr id="809" name="Google Shape;809;p108"/>
          <p:cNvPicPr preferRelativeResize="0"/>
          <p:nvPr/>
        </p:nvPicPr>
        <p:blipFill>
          <a:blip r:embed="rId5">
            <a:alphaModFix/>
          </a:blip>
          <a:stretch>
            <a:fillRect/>
          </a:stretch>
        </p:blipFill>
        <p:spPr>
          <a:xfrm>
            <a:off x="5426478" y="2895100"/>
            <a:ext cx="3266376" cy="1764526"/>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3" name="Shape 813"/>
        <p:cNvGrpSpPr/>
        <p:nvPr/>
      </p:nvGrpSpPr>
      <p:grpSpPr>
        <a:xfrm>
          <a:off x="0" y="0"/>
          <a:ext cx="0" cy="0"/>
          <a:chOff x="0" y="0"/>
          <a:chExt cx="0" cy="0"/>
        </a:xfrm>
      </p:grpSpPr>
      <p:graphicFrame>
        <p:nvGraphicFramePr>
          <p:cNvPr id="814" name="Google Shape;814;p109"/>
          <p:cNvGraphicFramePr/>
          <p:nvPr/>
        </p:nvGraphicFramePr>
        <p:xfrm>
          <a:off x="455250" y="1062325"/>
          <a:ext cx="3000000" cy="3000000"/>
        </p:xfrm>
        <a:graphic>
          <a:graphicData uri="http://schemas.openxmlformats.org/drawingml/2006/table">
            <a:tbl>
              <a:tblPr>
                <a:noFill/>
                <a:tableStyleId>{8088837B-DAE0-465A-B0A5-F7473DDF5254}</a:tableStyleId>
              </a:tblPr>
              <a:tblGrid>
                <a:gridCol w="8658275"/>
              </a:tblGrid>
              <a:tr h="2328975">
                <a:tc>
                  <a:txBody>
                    <a:bodyPr/>
                    <a:lstStyle/>
                    <a:p>
                      <a:pPr indent="0" lvl="0" marL="0" rtl="0" algn="l">
                        <a:spcBef>
                          <a:spcPts val="0"/>
                        </a:spcBef>
                        <a:spcAft>
                          <a:spcPts val="0"/>
                        </a:spcAft>
                        <a:buNone/>
                      </a:pPr>
                      <a:r>
                        <a:rPr lang="en-GB" sz="1600">
                          <a:solidFill>
                            <a:srgbClr val="999999"/>
                          </a:solidFill>
                          <a:highlight>
                            <a:schemeClr val="dk1"/>
                          </a:highlight>
                          <a:latin typeface="Didact Gothic"/>
                          <a:ea typeface="Didact Gothic"/>
                          <a:cs typeface="Didact Gothic"/>
                          <a:sym typeface="Didact Gothic"/>
                        </a:rPr>
                        <a:t>/* Paso 1: </a:t>
                      </a:r>
                      <a:r>
                        <a:rPr lang="en-GB" sz="1600">
                          <a:solidFill>
                            <a:srgbClr val="999999"/>
                          </a:solidFill>
                          <a:highlight>
                            <a:schemeClr val="dk1"/>
                          </a:highlight>
                          <a:latin typeface="Didact Gothic"/>
                          <a:ea typeface="Didact Gothic"/>
                          <a:cs typeface="Didact Gothic"/>
                          <a:sym typeface="Didact Gothic"/>
                        </a:rPr>
                        <a:t>Ubicarse</a:t>
                      </a:r>
                      <a:r>
                        <a:rPr lang="en-GB" sz="1600">
                          <a:solidFill>
                            <a:srgbClr val="999999"/>
                          </a:solidFill>
                          <a:highlight>
                            <a:schemeClr val="dk1"/>
                          </a:highlight>
                          <a:latin typeface="Didact Gothic"/>
                          <a:ea typeface="Didact Gothic"/>
                          <a:cs typeface="Didact Gothic"/>
                          <a:sym typeface="Didact Gothic"/>
                        </a:rPr>
                        <a:t> en la rama master, que es a donde quiero </a:t>
                      </a:r>
                      <a:r>
                        <a:rPr lang="en-GB" sz="1600">
                          <a:solidFill>
                            <a:srgbClr val="999999"/>
                          </a:solidFill>
                          <a:highlight>
                            <a:schemeClr val="dk1"/>
                          </a:highlight>
                          <a:latin typeface="Didact Gothic"/>
                          <a:ea typeface="Didact Gothic"/>
                          <a:cs typeface="Didact Gothic"/>
                          <a:sym typeface="Didact Gothic"/>
                        </a:rPr>
                        <a:t>fusionar</a:t>
                      </a:r>
                      <a:r>
                        <a:rPr lang="en-GB" sz="1600">
                          <a:solidFill>
                            <a:srgbClr val="999999"/>
                          </a:solidFill>
                          <a:highlight>
                            <a:schemeClr val="dk1"/>
                          </a:highlight>
                          <a:latin typeface="Didact Gothic"/>
                          <a:ea typeface="Didact Gothic"/>
                          <a:cs typeface="Didact Gothic"/>
                          <a:sym typeface="Didact Gothic"/>
                        </a:rPr>
                        <a:t> los cambios usando el comando de git checkout master. */</a:t>
                      </a:r>
                      <a:endParaRPr sz="1600">
                        <a:solidFill>
                          <a:srgbClr val="999999"/>
                        </a:solidFill>
                        <a:highlight>
                          <a:schemeClr val="dk1"/>
                        </a:highlight>
                        <a:latin typeface="Didact Gothic"/>
                        <a:ea typeface="Didact Gothic"/>
                        <a:cs typeface="Didact Gothic"/>
                        <a:sym typeface="Didact Gothic"/>
                      </a:endParaRPr>
                    </a:p>
                    <a:p>
                      <a:pPr indent="0" lvl="0" marL="0" rtl="0" algn="l">
                        <a:spcBef>
                          <a:spcPts val="0"/>
                        </a:spcBef>
                        <a:spcAft>
                          <a:spcPts val="0"/>
                        </a:spcAft>
                        <a:buClr>
                          <a:schemeClr val="dk1"/>
                        </a:buClr>
                        <a:buSzPts val="1100"/>
                        <a:buFont typeface="Arial"/>
                        <a:buNone/>
                      </a:pPr>
                      <a:r>
                        <a:rPr lang="en-GB" sz="1600">
                          <a:solidFill>
                            <a:srgbClr val="00FF00"/>
                          </a:solidFill>
                          <a:highlight>
                            <a:schemeClr val="dk1"/>
                          </a:highlight>
                          <a:latin typeface="Didact Gothic"/>
                          <a:ea typeface="Didact Gothic"/>
                          <a:cs typeface="Didact Gothic"/>
                          <a:sym typeface="Didact Gothic"/>
                        </a:rPr>
                        <a:t>john@MyShopSolutions</a:t>
                      </a:r>
                      <a:r>
                        <a:rPr lang="en-GB" sz="1600">
                          <a:solidFill>
                            <a:srgbClr val="FF00FF"/>
                          </a:solidFill>
                          <a:highlight>
                            <a:schemeClr val="dk1"/>
                          </a:highlight>
                          <a:latin typeface="Didact Gothic"/>
                          <a:ea typeface="Didact Gothic"/>
                          <a:cs typeface="Didact Gothic"/>
                          <a:sym typeface="Didact Gothic"/>
                        </a:rPr>
                        <a:t> :~</a:t>
                      </a:r>
                      <a:r>
                        <a:rPr lang="en-GB" sz="1600">
                          <a:solidFill>
                            <a:srgbClr val="FFFF00"/>
                          </a:solidFill>
                          <a:highlight>
                            <a:schemeClr val="dk1"/>
                          </a:highlight>
                          <a:latin typeface="Didact Gothic"/>
                          <a:ea typeface="Didact Gothic"/>
                          <a:cs typeface="Didact Gothic"/>
                          <a:sym typeface="Didact Gothic"/>
                        </a:rPr>
                        <a:t>/Documents/Proyectos_Coder/mi_repositorio</a:t>
                      </a:r>
                      <a:r>
                        <a:rPr lang="en-GB" sz="1600">
                          <a:solidFill>
                            <a:srgbClr val="F3F3F3"/>
                          </a:solidFill>
                          <a:highlight>
                            <a:schemeClr val="dk1"/>
                          </a:highlight>
                          <a:latin typeface="Didact Gothic"/>
                          <a:ea typeface="Didact Gothic"/>
                          <a:cs typeface="Didact Gothic"/>
                          <a:sym typeface="Didact Gothic"/>
                        </a:rPr>
                        <a:t>$  git checkout master</a:t>
                      </a:r>
                      <a:endParaRPr sz="1600">
                        <a:solidFill>
                          <a:srgbClr val="999999"/>
                        </a:solidFill>
                        <a:highlight>
                          <a:schemeClr val="dk1"/>
                        </a:highlight>
                        <a:latin typeface="Didact Gothic"/>
                        <a:ea typeface="Didact Gothic"/>
                        <a:cs typeface="Didact Gothic"/>
                        <a:sym typeface="Didact Gothic"/>
                      </a:endParaRPr>
                    </a:p>
                    <a:p>
                      <a:pPr indent="0" lvl="0" marL="0" rtl="0" algn="l">
                        <a:spcBef>
                          <a:spcPts val="0"/>
                        </a:spcBef>
                        <a:spcAft>
                          <a:spcPts val="0"/>
                        </a:spcAft>
                        <a:buNone/>
                      </a:pPr>
                      <a:r>
                        <a:rPr lang="en-GB" sz="1600">
                          <a:solidFill>
                            <a:srgbClr val="999999"/>
                          </a:solidFill>
                          <a:highlight>
                            <a:schemeClr val="dk1"/>
                          </a:highlight>
                          <a:latin typeface="Didact Gothic"/>
                          <a:ea typeface="Didact Gothic"/>
                          <a:cs typeface="Didact Gothic"/>
                          <a:sym typeface="Didact Gothic"/>
                        </a:rPr>
                        <a:t>/* Paso 2: Verificar que estoy en master con git branch. Se puede observar en el archivo de index.html que no tiene ni título ni texto. */</a:t>
                      </a:r>
                      <a:endParaRPr sz="1600">
                        <a:solidFill>
                          <a:srgbClr val="999999"/>
                        </a:solidFill>
                        <a:highlight>
                          <a:schemeClr val="dk1"/>
                        </a:highlight>
                        <a:latin typeface="Didact Gothic"/>
                        <a:ea typeface="Didact Gothic"/>
                        <a:cs typeface="Didact Gothic"/>
                        <a:sym typeface="Didact Gothic"/>
                      </a:endParaRPr>
                    </a:p>
                    <a:p>
                      <a:pPr indent="0" lvl="0" marL="0" rtl="0" algn="l">
                        <a:spcBef>
                          <a:spcPts val="0"/>
                        </a:spcBef>
                        <a:spcAft>
                          <a:spcPts val="0"/>
                        </a:spcAft>
                        <a:buNone/>
                      </a:pPr>
                      <a:r>
                        <a:rPr lang="en-GB" sz="1600">
                          <a:solidFill>
                            <a:srgbClr val="00FF00"/>
                          </a:solidFill>
                          <a:highlight>
                            <a:schemeClr val="dk1"/>
                          </a:highlight>
                          <a:latin typeface="Didact Gothic"/>
                          <a:ea typeface="Didact Gothic"/>
                          <a:cs typeface="Didact Gothic"/>
                          <a:sym typeface="Didact Gothic"/>
                        </a:rPr>
                        <a:t>john@MyShopSolutions</a:t>
                      </a:r>
                      <a:r>
                        <a:rPr lang="en-GB" sz="1600">
                          <a:solidFill>
                            <a:srgbClr val="FF00FF"/>
                          </a:solidFill>
                          <a:highlight>
                            <a:schemeClr val="dk1"/>
                          </a:highlight>
                          <a:latin typeface="Didact Gothic"/>
                          <a:ea typeface="Didact Gothic"/>
                          <a:cs typeface="Didact Gothic"/>
                          <a:sym typeface="Didact Gothic"/>
                        </a:rPr>
                        <a:t> :~</a:t>
                      </a:r>
                      <a:r>
                        <a:rPr lang="en-GB" sz="1600">
                          <a:solidFill>
                            <a:srgbClr val="FFFF00"/>
                          </a:solidFill>
                          <a:highlight>
                            <a:schemeClr val="dk1"/>
                          </a:highlight>
                          <a:latin typeface="Didact Gothic"/>
                          <a:ea typeface="Didact Gothic"/>
                          <a:cs typeface="Didact Gothic"/>
                          <a:sym typeface="Didact Gothic"/>
                        </a:rPr>
                        <a:t>/Documents/Proyectos_Coder/mi_repositorio</a:t>
                      </a:r>
                      <a:r>
                        <a:rPr lang="en-GB" sz="1600">
                          <a:solidFill>
                            <a:srgbClr val="F3F3F3"/>
                          </a:solidFill>
                          <a:highlight>
                            <a:schemeClr val="dk1"/>
                          </a:highlight>
                          <a:latin typeface="Didact Gothic"/>
                          <a:ea typeface="Didact Gothic"/>
                          <a:cs typeface="Didact Gothic"/>
                          <a:sym typeface="Didact Gothic"/>
                        </a:rPr>
                        <a:t>$  git branch</a:t>
                      </a:r>
                      <a:endParaRPr sz="1600">
                        <a:solidFill>
                          <a:srgbClr val="F3F3F3"/>
                        </a:solidFill>
                        <a:highlight>
                          <a:schemeClr val="dk1"/>
                        </a:highlight>
                        <a:latin typeface="Didact Gothic"/>
                        <a:ea typeface="Didact Gothic"/>
                        <a:cs typeface="Didact Gothic"/>
                        <a:sym typeface="Didact Gothic"/>
                      </a:endParaRPr>
                    </a:p>
                    <a:p>
                      <a:pPr indent="0" lvl="0" marL="0" rtl="0" algn="l">
                        <a:spcBef>
                          <a:spcPts val="0"/>
                        </a:spcBef>
                        <a:spcAft>
                          <a:spcPts val="0"/>
                        </a:spcAft>
                        <a:buNone/>
                      </a:pPr>
                      <a:r>
                        <a:rPr lang="en-GB" sz="1600">
                          <a:solidFill>
                            <a:srgbClr val="00FFFF"/>
                          </a:solidFill>
                          <a:highlight>
                            <a:schemeClr val="dk1"/>
                          </a:highlight>
                          <a:latin typeface="Didact Gothic"/>
                          <a:ea typeface="Didact Gothic"/>
                          <a:cs typeface="Didact Gothic"/>
                          <a:sym typeface="Didact Gothic"/>
                        </a:rPr>
                        <a:t>*master</a:t>
                      </a:r>
                      <a:endParaRPr sz="1600">
                        <a:solidFill>
                          <a:srgbClr val="00FFFF"/>
                        </a:solidFill>
                        <a:highlight>
                          <a:schemeClr val="dk1"/>
                        </a:highlight>
                        <a:latin typeface="Didact Gothic"/>
                        <a:ea typeface="Didact Gothic"/>
                        <a:cs typeface="Didact Gothic"/>
                        <a:sym typeface="Didact Gothic"/>
                      </a:endParaRPr>
                    </a:p>
                    <a:p>
                      <a:pPr indent="0" lvl="0" marL="0" rtl="0" algn="l">
                        <a:spcBef>
                          <a:spcPts val="0"/>
                        </a:spcBef>
                        <a:spcAft>
                          <a:spcPts val="0"/>
                        </a:spcAft>
                        <a:buNone/>
                      </a:pPr>
                      <a:r>
                        <a:rPr lang="en-GB" sz="1600">
                          <a:solidFill>
                            <a:srgbClr val="F3F3F3"/>
                          </a:solidFill>
                          <a:highlight>
                            <a:schemeClr val="dk1"/>
                          </a:highlight>
                          <a:latin typeface="Didact Gothic"/>
                          <a:ea typeface="Didact Gothic"/>
                          <a:cs typeface="Didact Gothic"/>
                          <a:sym typeface="Didact Gothic"/>
                        </a:rPr>
                        <a:t>Nueva_rama</a:t>
                      </a:r>
                      <a:endParaRPr sz="1600">
                        <a:solidFill>
                          <a:srgbClr val="F3F3F3"/>
                        </a:solidFill>
                        <a:highlight>
                          <a:schemeClr val="dk1"/>
                        </a:highlight>
                        <a:latin typeface="Didact Gothic"/>
                        <a:ea typeface="Didact Gothic"/>
                        <a:cs typeface="Didact Gothic"/>
                        <a:sym typeface="Didact Gothic"/>
                      </a:endParaRPr>
                    </a:p>
                    <a:p>
                      <a:pPr indent="0" lvl="0" marL="0" rtl="0" algn="l">
                        <a:spcBef>
                          <a:spcPts val="0"/>
                        </a:spcBef>
                        <a:spcAft>
                          <a:spcPts val="0"/>
                        </a:spcAft>
                        <a:buClr>
                          <a:schemeClr val="dk1"/>
                        </a:buClr>
                        <a:buSzPts val="1100"/>
                        <a:buFont typeface="Arial"/>
                        <a:buNone/>
                      </a:pPr>
                      <a:r>
                        <a:rPr lang="en-GB" sz="1600">
                          <a:solidFill>
                            <a:srgbClr val="999999"/>
                          </a:solidFill>
                          <a:highlight>
                            <a:schemeClr val="dk1"/>
                          </a:highlight>
                          <a:latin typeface="Didact Gothic"/>
                          <a:ea typeface="Didact Gothic"/>
                          <a:cs typeface="Didact Gothic"/>
                          <a:sym typeface="Didact Gothic"/>
                        </a:rPr>
                        <a:t>/* Paso 3: Realizar la fusión. Hacer el merge con el comando </a:t>
                      </a:r>
                      <a:r>
                        <a:rPr b="1" lang="en-GB" sz="1600">
                          <a:solidFill>
                            <a:srgbClr val="999999"/>
                          </a:solidFill>
                          <a:highlight>
                            <a:schemeClr val="dk1"/>
                          </a:highlight>
                          <a:latin typeface="Didact Gothic"/>
                          <a:ea typeface="Didact Gothic"/>
                          <a:cs typeface="Didact Gothic"/>
                          <a:sym typeface="Didact Gothic"/>
                        </a:rPr>
                        <a:t>git merge nueva_rama*/</a:t>
                      </a:r>
                      <a:endParaRPr b="1" sz="1600">
                        <a:solidFill>
                          <a:srgbClr val="999999"/>
                        </a:solidFill>
                        <a:highlight>
                          <a:schemeClr val="dk1"/>
                        </a:highlight>
                        <a:latin typeface="Didact Gothic"/>
                        <a:ea typeface="Didact Gothic"/>
                        <a:cs typeface="Didact Gothic"/>
                        <a:sym typeface="Didact Gothic"/>
                      </a:endParaRPr>
                    </a:p>
                    <a:p>
                      <a:pPr indent="0" lvl="0" marL="0" rtl="0" algn="l">
                        <a:spcBef>
                          <a:spcPts val="0"/>
                        </a:spcBef>
                        <a:spcAft>
                          <a:spcPts val="0"/>
                        </a:spcAft>
                        <a:buNone/>
                      </a:pPr>
                      <a:r>
                        <a:rPr lang="en-GB" sz="1600">
                          <a:solidFill>
                            <a:srgbClr val="00FF00"/>
                          </a:solidFill>
                          <a:highlight>
                            <a:schemeClr val="dk1"/>
                          </a:highlight>
                          <a:latin typeface="Didact Gothic"/>
                          <a:ea typeface="Didact Gothic"/>
                          <a:cs typeface="Didact Gothic"/>
                          <a:sym typeface="Didact Gothic"/>
                        </a:rPr>
                        <a:t>john@MyShopSolutions</a:t>
                      </a:r>
                      <a:r>
                        <a:rPr lang="en-GB" sz="1600">
                          <a:solidFill>
                            <a:srgbClr val="FF00FF"/>
                          </a:solidFill>
                          <a:highlight>
                            <a:schemeClr val="dk1"/>
                          </a:highlight>
                          <a:latin typeface="Didact Gothic"/>
                          <a:ea typeface="Didact Gothic"/>
                          <a:cs typeface="Didact Gothic"/>
                          <a:sym typeface="Didact Gothic"/>
                        </a:rPr>
                        <a:t> :~</a:t>
                      </a:r>
                      <a:r>
                        <a:rPr lang="en-GB" sz="1600">
                          <a:solidFill>
                            <a:srgbClr val="FFFF00"/>
                          </a:solidFill>
                          <a:highlight>
                            <a:schemeClr val="dk1"/>
                          </a:highlight>
                          <a:latin typeface="Didact Gothic"/>
                          <a:ea typeface="Didact Gothic"/>
                          <a:cs typeface="Didact Gothic"/>
                          <a:sym typeface="Didact Gothic"/>
                        </a:rPr>
                        <a:t>/Documents/Proyectos_Coder/mi_repositorio</a:t>
                      </a:r>
                      <a:r>
                        <a:rPr lang="en-GB" sz="1600">
                          <a:solidFill>
                            <a:srgbClr val="F3F3F3"/>
                          </a:solidFill>
                          <a:highlight>
                            <a:schemeClr val="dk1"/>
                          </a:highlight>
                          <a:latin typeface="Didact Gothic"/>
                          <a:ea typeface="Didact Gothic"/>
                          <a:cs typeface="Didact Gothic"/>
                          <a:sym typeface="Didact Gothic"/>
                        </a:rPr>
                        <a:t>$</a:t>
                      </a:r>
                      <a:r>
                        <a:rPr lang="en-GB" sz="1600">
                          <a:solidFill>
                            <a:srgbClr val="F3F3F3"/>
                          </a:solidFill>
                          <a:highlight>
                            <a:srgbClr val="000000"/>
                          </a:highlight>
                          <a:latin typeface="Didact Gothic"/>
                          <a:ea typeface="Didact Gothic"/>
                          <a:cs typeface="Didact Gothic"/>
                          <a:sym typeface="Didact Gothic"/>
                        </a:rPr>
                        <a:t>  git merge nueva_rama</a:t>
                      </a:r>
                      <a:endParaRPr sz="1600">
                        <a:solidFill>
                          <a:srgbClr val="F3F3F3"/>
                        </a:solidFill>
                        <a:highlight>
                          <a:srgbClr val="000000"/>
                        </a:highlight>
                        <a:latin typeface="Didact Gothic"/>
                        <a:ea typeface="Didact Gothic"/>
                        <a:cs typeface="Didact Gothic"/>
                        <a:sym typeface="Didact Gothic"/>
                      </a:endParaRPr>
                    </a:p>
                    <a:p>
                      <a:pPr indent="0" lvl="0" marL="0" rtl="0" algn="l">
                        <a:spcBef>
                          <a:spcPts val="0"/>
                        </a:spcBef>
                        <a:spcAft>
                          <a:spcPts val="0"/>
                        </a:spcAft>
                        <a:buClr>
                          <a:schemeClr val="dk1"/>
                        </a:buClr>
                        <a:buSzPts val="1100"/>
                        <a:buFont typeface="Arial"/>
                        <a:buNone/>
                      </a:pPr>
                      <a:r>
                        <a:rPr lang="en-GB" sz="1600">
                          <a:solidFill>
                            <a:srgbClr val="F3F3F3"/>
                          </a:solidFill>
                          <a:highlight>
                            <a:srgbClr val="000000"/>
                          </a:highlight>
                          <a:latin typeface="Didact Gothic"/>
                          <a:ea typeface="Didact Gothic"/>
                          <a:cs typeface="Didact Gothic"/>
                          <a:sym typeface="Didact Gothic"/>
                        </a:rPr>
                        <a:t>Updating 41e6121..fc59b88</a:t>
                      </a:r>
                      <a:endParaRPr sz="1600">
                        <a:solidFill>
                          <a:srgbClr val="F3F3F3"/>
                        </a:solidFill>
                        <a:highlight>
                          <a:srgbClr val="000000"/>
                        </a:highlight>
                        <a:latin typeface="Didact Gothic"/>
                        <a:ea typeface="Didact Gothic"/>
                        <a:cs typeface="Didact Gothic"/>
                        <a:sym typeface="Didact Gothic"/>
                      </a:endParaRPr>
                    </a:p>
                    <a:p>
                      <a:pPr indent="0" lvl="0" marL="0" rtl="0" algn="l">
                        <a:spcBef>
                          <a:spcPts val="0"/>
                        </a:spcBef>
                        <a:spcAft>
                          <a:spcPts val="0"/>
                        </a:spcAft>
                        <a:buClr>
                          <a:schemeClr val="dk1"/>
                        </a:buClr>
                        <a:buSzPts val="1100"/>
                        <a:buFont typeface="Arial"/>
                        <a:buNone/>
                      </a:pPr>
                      <a:r>
                        <a:rPr lang="en-GB" sz="1600">
                          <a:solidFill>
                            <a:srgbClr val="F3F3F3"/>
                          </a:solidFill>
                          <a:highlight>
                            <a:srgbClr val="000000"/>
                          </a:highlight>
                          <a:latin typeface="Didact Gothic"/>
                          <a:ea typeface="Didact Gothic"/>
                          <a:cs typeface="Didact Gothic"/>
                          <a:sym typeface="Didact Gothic"/>
                        </a:rPr>
                        <a:t>Fast-forward</a:t>
                      </a:r>
                      <a:endParaRPr sz="1600">
                        <a:solidFill>
                          <a:srgbClr val="F3F3F3"/>
                        </a:solidFill>
                        <a:highlight>
                          <a:srgbClr val="000000"/>
                        </a:highlight>
                        <a:latin typeface="Didact Gothic"/>
                        <a:ea typeface="Didact Gothic"/>
                        <a:cs typeface="Didact Gothic"/>
                        <a:sym typeface="Didact Gothic"/>
                      </a:endParaRPr>
                    </a:p>
                    <a:p>
                      <a:pPr indent="0" lvl="0" marL="0" rtl="0" algn="l">
                        <a:spcBef>
                          <a:spcPts val="0"/>
                        </a:spcBef>
                        <a:spcAft>
                          <a:spcPts val="0"/>
                        </a:spcAft>
                        <a:buClr>
                          <a:schemeClr val="dk1"/>
                        </a:buClr>
                        <a:buSzPts val="1100"/>
                        <a:buFont typeface="Arial"/>
                        <a:buNone/>
                      </a:pPr>
                      <a:r>
                        <a:rPr lang="en-GB" sz="1600">
                          <a:solidFill>
                            <a:srgbClr val="F3F3F3"/>
                          </a:solidFill>
                          <a:highlight>
                            <a:srgbClr val="000000"/>
                          </a:highlight>
                          <a:latin typeface="Didact Gothic"/>
                          <a:ea typeface="Didact Gothic"/>
                          <a:cs typeface="Didact Gothic"/>
                          <a:sym typeface="Didact Gothic"/>
                        </a:rPr>
                        <a:t> index.html | 2 ++</a:t>
                      </a:r>
                      <a:endParaRPr sz="1600">
                        <a:solidFill>
                          <a:srgbClr val="F3F3F3"/>
                        </a:solidFill>
                        <a:highlight>
                          <a:srgbClr val="000000"/>
                        </a:highlight>
                        <a:latin typeface="Didact Gothic"/>
                        <a:ea typeface="Didact Gothic"/>
                        <a:cs typeface="Didact Gothic"/>
                        <a:sym typeface="Didact Gothic"/>
                      </a:endParaRPr>
                    </a:p>
                    <a:p>
                      <a:pPr indent="0" lvl="0" marL="0" rtl="0" algn="l">
                        <a:spcBef>
                          <a:spcPts val="0"/>
                        </a:spcBef>
                        <a:spcAft>
                          <a:spcPts val="0"/>
                        </a:spcAft>
                        <a:buNone/>
                      </a:pPr>
                      <a:r>
                        <a:rPr lang="en-GB" sz="1600">
                          <a:solidFill>
                            <a:srgbClr val="F3F3F3"/>
                          </a:solidFill>
                          <a:highlight>
                            <a:srgbClr val="000000"/>
                          </a:highlight>
                          <a:latin typeface="Didact Gothic"/>
                          <a:ea typeface="Didact Gothic"/>
                          <a:cs typeface="Didact Gothic"/>
                          <a:sym typeface="Didact Gothic"/>
                        </a:rPr>
                        <a:t> 1 file changed, 2 insertions(+)</a:t>
                      </a:r>
                      <a:endParaRPr sz="1600">
                        <a:solidFill>
                          <a:srgbClr val="F3F3F3"/>
                        </a:solidFill>
                        <a:highlight>
                          <a:srgbClr val="000000"/>
                        </a:highlight>
                        <a:latin typeface="Didact Gothic"/>
                        <a:ea typeface="Didact Gothic"/>
                        <a:cs typeface="Didact Gothic"/>
                        <a:sym typeface="Didact Gothic"/>
                      </a:endParaRPr>
                    </a:p>
                  </a:txBody>
                  <a:tcPr marT="63500" marB="63500" marR="63500" marL="63500">
                    <a:solidFill>
                      <a:srgbClr val="000000"/>
                    </a:solidFill>
                  </a:tcPr>
                </a:tc>
              </a:tr>
            </a:tbl>
          </a:graphicData>
        </a:graphic>
      </p:graphicFrame>
      <p:pic>
        <p:nvPicPr>
          <p:cNvPr id="815" name="Google Shape;815;p109"/>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816" name="Google Shape;816;p109"/>
          <p:cNvSpPr txBox="1"/>
          <p:nvPr/>
        </p:nvSpPr>
        <p:spPr>
          <a:xfrm>
            <a:off x="956850" y="397075"/>
            <a:ext cx="72303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i="1" lang="en-GB" sz="4000">
                <a:latin typeface="Anton"/>
                <a:ea typeface="Anton"/>
                <a:cs typeface="Anton"/>
                <a:sym typeface="Anton"/>
              </a:rPr>
              <a:t>GIT </a:t>
            </a:r>
            <a:r>
              <a:rPr i="1" lang="en-GB" sz="4000">
                <a:solidFill>
                  <a:schemeClr val="dk1"/>
                </a:solidFill>
                <a:latin typeface="Anton"/>
                <a:ea typeface="Anton"/>
                <a:cs typeface="Anton"/>
                <a:sym typeface="Anton"/>
              </a:rPr>
              <a:t>MERGE</a:t>
            </a:r>
            <a:endParaRPr i="1" sz="4000">
              <a:latin typeface="Anton"/>
              <a:ea typeface="Anton"/>
              <a:cs typeface="Anton"/>
              <a:sym typeface="Anton"/>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0" name="Shape 820"/>
        <p:cNvGrpSpPr/>
        <p:nvPr/>
      </p:nvGrpSpPr>
      <p:grpSpPr>
        <a:xfrm>
          <a:off x="0" y="0"/>
          <a:ext cx="0" cy="0"/>
          <a:chOff x="0" y="0"/>
          <a:chExt cx="0" cy="0"/>
        </a:xfrm>
      </p:grpSpPr>
      <p:pic>
        <p:nvPicPr>
          <p:cNvPr id="821" name="Google Shape;821;p110"/>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822" name="Google Shape;822;p110"/>
          <p:cNvSpPr txBox="1"/>
          <p:nvPr/>
        </p:nvSpPr>
        <p:spPr>
          <a:xfrm>
            <a:off x="956850" y="340025"/>
            <a:ext cx="72303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i="1" lang="en-GB" sz="4000">
                <a:latin typeface="Anton"/>
                <a:ea typeface="Anton"/>
                <a:cs typeface="Anton"/>
                <a:sym typeface="Anton"/>
              </a:rPr>
              <a:t>GIT: </a:t>
            </a:r>
            <a:r>
              <a:rPr i="1" lang="en-GB" sz="4000">
                <a:solidFill>
                  <a:schemeClr val="dk1"/>
                </a:solidFill>
                <a:latin typeface="Anton"/>
                <a:ea typeface="Anton"/>
                <a:cs typeface="Anton"/>
                <a:sym typeface="Anton"/>
              </a:rPr>
              <a:t>RESUMEN</a:t>
            </a:r>
            <a:endParaRPr i="1" sz="4000">
              <a:latin typeface="Anton"/>
              <a:ea typeface="Anton"/>
              <a:cs typeface="Anton"/>
              <a:sym typeface="Anton"/>
            </a:endParaRPr>
          </a:p>
        </p:txBody>
      </p:sp>
      <p:sp>
        <p:nvSpPr>
          <p:cNvPr id="823" name="Google Shape;823;p110"/>
          <p:cNvSpPr txBox="1"/>
          <p:nvPr/>
        </p:nvSpPr>
        <p:spPr>
          <a:xfrm>
            <a:off x="485225" y="1520275"/>
            <a:ext cx="8401500" cy="30618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Clr>
                <a:srgbClr val="3DFFBC"/>
              </a:buClr>
              <a:buSzPts val="1600"/>
              <a:buFont typeface="Didact Gothic"/>
              <a:buChar char="●"/>
            </a:pPr>
            <a:r>
              <a:rPr lang="en-GB" sz="1600">
                <a:latin typeface="Helvetica Neue Light"/>
                <a:ea typeface="Helvetica Neue Light"/>
                <a:cs typeface="Helvetica Neue Light"/>
                <a:sym typeface="Helvetica Neue Light"/>
              </a:rPr>
              <a:t>git init: indicarle que en ESE directorio, donde ejecutamos este comando, será usado con GIT.</a:t>
            </a:r>
            <a:endParaRPr sz="1600">
              <a:latin typeface="Helvetica Neue Light"/>
              <a:ea typeface="Helvetica Neue Light"/>
              <a:cs typeface="Helvetica Neue Light"/>
              <a:sym typeface="Helvetica Neue Light"/>
            </a:endParaRPr>
          </a:p>
          <a:p>
            <a:pPr indent="-330200" lvl="0" marL="457200" rtl="0" algn="l">
              <a:lnSpc>
                <a:spcPct val="115000"/>
              </a:lnSpc>
              <a:spcBef>
                <a:spcPts val="0"/>
              </a:spcBef>
              <a:spcAft>
                <a:spcPts val="0"/>
              </a:spcAft>
              <a:buClr>
                <a:srgbClr val="3DFFBC"/>
              </a:buClr>
              <a:buSzPts val="1600"/>
              <a:buFont typeface="Didact Gothic"/>
              <a:buChar char="●"/>
            </a:pPr>
            <a:r>
              <a:rPr lang="en-GB" sz="1600">
                <a:latin typeface="Helvetica Neue Light"/>
                <a:ea typeface="Helvetica Neue Light"/>
                <a:cs typeface="Helvetica Neue Light"/>
                <a:sym typeface="Helvetica Neue Light"/>
              </a:rPr>
              <a:t>git add .: a</a:t>
            </a:r>
            <a:r>
              <a:rPr lang="en-GB" sz="1600">
                <a:latin typeface="Helvetica Neue Light"/>
                <a:ea typeface="Helvetica Neue Light"/>
                <a:cs typeface="Helvetica Neue Light"/>
                <a:sym typeface="Helvetica Neue Light"/>
              </a:rPr>
              <a:t>gregar</a:t>
            </a:r>
            <a:r>
              <a:rPr lang="en-GB" sz="1600">
                <a:latin typeface="Helvetica Neue Light"/>
                <a:ea typeface="Helvetica Neue Light"/>
                <a:cs typeface="Helvetica Neue Light"/>
                <a:sym typeface="Helvetica Neue Light"/>
              </a:rPr>
              <a:t> todos los archivos creados, modificados, eliminados al estado 2 (stage)</a:t>
            </a:r>
            <a:endParaRPr sz="1600">
              <a:latin typeface="Helvetica Neue Light"/>
              <a:ea typeface="Helvetica Neue Light"/>
              <a:cs typeface="Helvetica Neue Light"/>
              <a:sym typeface="Helvetica Neue Light"/>
            </a:endParaRPr>
          </a:p>
          <a:p>
            <a:pPr indent="-330200" lvl="0" marL="457200" rtl="0" algn="l">
              <a:lnSpc>
                <a:spcPct val="115000"/>
              </a:lnSpc>
              <a:spcBef>
                <a:spcPts val="0"/>
              </a:spcBef>
              <a:spcAft>
                <a:spcPts val="0"/>
              </a:spcAft>
              <a:buClr>
                <a:srgbClr val="3DFFBC"/>
              </a:buClr>
              <a:buSzPts val="1600"/>
              <a:buFont typeface="Didact Gothic"/>
              <a:buChar char="●"/>
            </a:pPr>
            <a:r>
              <a:rPr lang="en-GB" sz="1600">
                <a:latin typeface="Helvetica Neue Light"/>
                <a:ea typeface="Helvetica Neue Light"/>
                <a:cs typeface="Helvetica Neue Light"/>
                <a:sym typeface="Helvetica Neue Light"/>
              </a:rPr>
              <a:t>git commit -m “Mensaje”: mensaje obligatorio para indicar que hemos cambiado por ejemplo, al estado 3.</a:t>
            </a:r>
            <a:endParaRPr sz="1600">
              <a:latin typeface="Helvetica Neue Light"/>
              <a:ea typeface="Helvetica Neue Light"/>
              <a:cs typeface="Helvetica Neue Light"/>
              <a:sym typeface="Helvetica Neue Light"/>
            </a:endParaRPr>
          </a:p>
          <a:p>
            <a:pPr indent="-330200" lvl="0" marL="457200" rtl="0" algn="l">
              <a:lnSpc>
                <a:spcPct val="115000"/>
              </a:lnSpc>
              <a:spcBef>
                <a:spcPts val="0"/>
              </a:spcBef>
              <a:spcAft>
                <a:spcPts val="0"/>
              </a:spcAft>
              <a:buClr>
                <a:srgbClr val="3DFFBC"/>
              </a:buClr>
              <a:buSzPts val="1600"/>
              <a:buFont typeface="Didact Gothic"/>
              <a:buChar char="●"/>
            </a:pPr>
            <a:r>
              <a:rPr lang="en-GB" sz="1600">
                <a:latin typeface="Helvetica Neue Light"/>
                <a:ea typeface="Helvetica Neue Light"/>
                <a:cs typeface="Helvetica Neue Light"/>
                <a:sym typeface="Helvetica Neue Light"/>
              </a:rPr>
              <a:t>Git log --online: para conocer los códigos de los commits realizados.</a:t>
            </a:r>
            <a:endParaRPr sz="1600">
              <a:latin typeface="Helvetica Neue Light"/>
              <a:ea typeface="Helvetica Neue Light"/>
              <a:cs typeface="Helvetica Neue Light"/>
              <a:sym typeface="Helvetica Neue Light"/>
            </a:endParaRPr>
          </a:p>
          <a:p>
            <a:pPr indent="-330200" lvl="0" marL="457200" rtl="0" algn="l">
              <a:lnSpc>
                <a:spcPct val="115000"/>
              </a:lnSpc>
              <a:spcBef>
                <a:spcPts val="0"/>
              </a:spcBef>
              <a:spcAft>
                <a:spcPts val="0"/>
              </a:spcAft>
              <a:buClr>
                <a:srgbClr val="3DFFBC"/>
              </a:buClr>
              <a:buSzPts val="1600"/>
              <a:buFont typeface="Didact Gothic"/>
              <a:buChar char="●"/>
            </a:pPr>
            <a:r>
              <a:rPr lang="en-GB" sz="1600">
                <a:latin typeface="Helvetica Neue Light"/>
                <a:ea typeface="Helvetica Neue Light"/>
                <a:cs typeface="Helvetica Neue Light"/>
                <a:sym typeface="Helvetica Neue Light"/>
              </a:rPr>
              <a:t>Git checkout rama: para cambiar de rama o ir a un commit específico (debemos conocer su código anteriormente) </a:t>
            </a:r>
            <a:endParaRPr sz="1600">
              <a:latin typeface="Helvetica Neue Light"/>
              <a:ea typeface="Helvetica Neue Light"/>
              <a:cs typeface="Helvetica Neue Light"/>
              <a:sym typeface="Helvetica Neue Light"/>
            </a:endParaRPr>
          </a:p>
          <a:p>
            <a:pPr indent="-330200" lvl="0" marL="457200" rtl="0" algn="l">
              <a:lnSpc>
                <a:spcPct val="115000"/>
              </a:lnSpc>
              <a:spcBef>
                <a:spcPts val="0"/>
              </a:spcBef>
              <a:spcAft>
                <a:spcPts val="0"/>
              </a:spcAft>
              <a:buClr>
                <a:srgbClr val="3DFFBC"/>
              </a:buClr>
              <a:buSzPts val="1600"/>
              <a:buFont typeface="Didact Gothic"/>
              <a:buChar char="●"/>
            </a:pPr>
            <a:r>
              <a:rPr lang="en-GB" sz="1600">
                <a:latin typeface="Helvetica Neue Light"/>
                <a:ea typeface="Helvetica Neue Light"/>
                <a:cs typeface="Helvetica Neue Light"/>
                <a:sym typeface="Helvetica Neue Light"/>
              </a:rPr>
              <a:t>git merge rama: debemos estar en MASTER para fusionar.</a:t>
            </a:r>
            <a:endParaRPr sz="1600">
              <a:latin typeface="Helvetica Neue Light"/>
              <a:ea typeface="Helvetica Neue Light"/>
              <a:cs typeface="Helvetica Neue Light"/>
              <a:sym typeface="Helvetica Neue Light"/>
            </a:endParaRPr>
          </a:p>
          <a:p>
            <a:pPr indent="-330200" lvl="0" marL="457200" rtl="0" algn="l">
              <a:lnSpc>
                <a:spcPct val="115000"/>
              </a:lnSpc>
              <a:spcBef>
                <a:spcPts val="0"/>
              </a:spcBef>
              <a:spcAft>
                <a:spcPts val="0"/>
              </a:spcAft>
              <a:buClr>
                <a:srgbClr val="3DFFBC"/>
              </a:buClr>
              <a:buSzPts val="1600"/>
              <a:buFont typeface="Didact Gothic"/>
              <a:buChar char="●"/>
            </a:pPr>
            <a:r>
              <a:rPr lang="en-GB" sz="1600">
                <a:latin typeface="Helvetica Neue Light"/>
                <a:ea typeface="Helvetica Neue Light"/>
                <a:cs typeface="Helvetica Neue Light"/>
                <a:sym typeface="Helvetica Neue Light"/>
              </a:rPr>
              <a:t>git branch rama: creación de una rama (si queremos eliminar una rama ponemos </a:t>
            </a:r>
            <a:r>
              <a:rPr i="1" lang="en-GB" sz="1600">
                <a:latin typeface="Helvetica Neue Light"/>
                <a:ea typeface="Helvetica Neue Light"/>
                <a:cs typeface="Helvetica Neue Light"/>
                <a:sym typeface="Helvetica Neue Light"/>
              </a:rPr>
              <a:t>git branch -D nombre-rama</a:t>
            </a:r>
            <a:r>
              <a:rPr lang="en-GB" sz="1600">
                <a:latin typeface="Helvetica Neue Light"/>
                <a:ea typeface="Helvetica Neue Light"/>
                <a:cs typeface="Helvetica Neue Light"/>
                <a:sym typeface="Helvetica Neue Light"/>
              </a:rPr>
              <a:t>)</a:t>
            </a:r>
            <a:endParaRPr sz="1600">
              <a:solidFill>
                <a:srgbClr val="1C3643"/>
              </a:solidFill>
              <a:latin typeface="Helvetica Neue Light"/>
              <a:ea typeface="Helvetica Neue Light"/>
              <a:cs typeface="Helvetica Neue Light"/>
              <a:sym typeface="Helvetica Neue Light"/>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7" name="Shape 827"/>
        <p:cNvGrpSpPr/>
        <p:nvPr/>
      </p:nvGrpSpPr>
      <p:grpSpPr>
        <a:xfrm>
          <a:off x="0" y="0"/>
          <a:ext cx="0" cy="0"/>
          <a:chOff x="0" y="0"/>
          <a:chExt cx="0" cy="0"/>
        </a:xfrm>
      </p:grpSpPr>
      <p:pic>
        <p:nvPicPr>
          <p:cNvPr id="828" name="Google Shape;828;p111"/>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829" name="Google Shape;829;p111"/>
          <p:cNvSpPr txBox="1"/>
          <p:nvPr/>
        </p:nvSpPr>
        <p:spPr>
          <a:xfrm>
            <a:off x="1068150" y="433075"/>
            <a:ext cx="7007700" cy="994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GB" sz="2200">
                <a:latin typeface="Helvetica Neue Light"/>
                <a:ea typeface="Helvetica Neue Light"/>
                <a:cs typeface="Helvetica Neue Light"/>
                <a:sym typeface="Helvetica Neue Light"/>
              </a:rPr>
              <a:t>¡Con lo visto hoy, podemos manejar GIT de forma básica y tener nuestro repositorio en local!</a:t>
            </a:r>
            <a:endParaRPr sz="2200">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t/>
            </a:r>
            <a:endParaRPr b="1" sz="2000">
              <a:latin typeface="Didact Gothic"/>
              <a:ea typeface="Didact Gothic"/>
              <a:cs typeface="Didact Gothic"/>
              <a:sym typeface="Didact Gothic"/>
            </a:endParaRPr>
          </a:p>
          <a:p>
            <a:pPr indent="0" lvl="0" marL="0" rtl="0" algn="ctr">
              <a:lnSpc>
                <a:spcPct val="115000"/>
              </a:lnSpc>
              <a:spcBef>
                <a:spcPts val="0"/>
              </a:spcBef>
              <a:spcAft>
                <a:spcPts val="0"/>
              </a:spcAft>
              <a:buNone/>
            </a:pPr>
            <a:r>
              <a:t/>
            </a:r>
            <a:endParaRPr b="1" sz="2000">
              <a:latin typeface="Didact Gothic"/>
              <a:ea typeface="Didact Gothic"/>
              <a:cs typeface="Didact Gothic"/>
              <a:sym typeface="Didact Gothic"/>
            </a:endParaRPr>
          </a:p>
          <a:p>
            <a:pPr indent="0" lvl="0" marL="0" rtl="0" algn="ctr">
              <a:lnSpc>
                <a:spcPct val="115000"/>
              </a:lnSpc>
              <a:spcBef>
                <a:spcPts val="0"/>
              </a:spcBef>
              <a:spcAft>
                <a:spcPts val="0"/>
              </a:spcAft>
              <a:buNone/>
            </a:pPr>
            <a:r>
              <a:t/>
            </a:r>
            <a:endParaRPr b="1" sz="2000">
              <a:latin typeface="Didact Gothic"/>
              <a:ea typeface="Didact Gothic"/>
              <a:cs typeface="Didact Gothic"/>
              <a:sym typeface="Didact Gothic"/>
            </a:endParaRPr>
          </a:p>
          <a:p>
            <a:pPr indent="0" lvl="0" marL="0" rtl="0" algn="ctr">
              <a:lnSpc>
                <a:spcPct val="115000"/>
              </a:lnSpc>
              <a:spcBef>
                <a:spcPts val="0"/>
              </a:spcBef>
              <a:spcAft>
                <a:spcPts val="0"/>
              </a:spcAft>
              <a:buNone/>
            </a:pPr>
            <a:r>
              <a:t/>
            </a:r>
            <a:endParaRPr b="1" sz="2000">
              <a:latin typeface="Didact Gothic"/>
              <a:ea typeface="Didact Gothic"/>
              <a:cs typeface="Didact Gothic"/>
              <a:sym typeface="Didact Gothic"/>
            </a:endParaRPr>
          </a:p>
          <a:p>
            <a:pPr indent="0" lvl="0" marL="0" rtl="0" algn="ctr">
              <a:lnSpc>
                <a:spcPct val="115000"/>
              </a:lnSpc>
              <a:spcBef>
                <a:spcPts val="0"/>
              </a:spcBef>
              <a:spcAft>
                <a:spcPts val="0"/>
              </a:spcAft>
              <a:buNone/>
            </a:pPr>
            <a:r>
              <a:t/>
            </a:r>
            <a:endParaRPr b="1" sz="2000">
              <a:solidFill>
                <a:srgbClr val="1C3643"/>
              </a:solidFill>
              <a:highlight>
                <a:srgbClr val="FFFFFF"/>
              </a:highlight>
              <a:latin typeface="Didact Gothic"/>
              <a:ea typeface="Didact Gothic"/>
              <a:cs typeface="Didact Gothic"/>
              <a:sym typeface="Didact Gothic"/>
            </a:endParaRPr>
          </a:p>
          <a:p>
            <a:pPr indent="0" lvl="0" marL="0" rtl="0" algn="ctr">
              <a:lnSpc>
                <a:spcPct val="115000"/>
              </a:lnSpc>
              <a:spcBef>
                <a:spcPts val="0"/>
              </a:spcBef>
              <a:spcAft>
                <a:spcPts val="0"/>
              </a:spcAft>
              <a:buNone/>
            </a:pPr>
            <a:r>
              <a:t/>
            </a:r>
            <a:endParaRPr b="1" sz="2000">
              <a:solidFill>
                <a:srgbClr val="1C3643"/>
              </a:solidFill>
              <a:highlight>
                <a:srgbClr val="FFFFFF"/>
              </a:highlight>
              <a:latin typeface="Didact Gothic"/>
              <a:ea typeface="Didact Gothic"/>
              <a:cs typeface="Didact Gothic"/>
              <a:sym typeface="Didact Gothic"/>
            </a:endParaRPr>
          </a:p>
          <a:p>
            <a:pPr indent="0" lvl="0" marL="0" rtl="0" algn="ctr">
              <a:lnSpc>
                <a:spcPct val="115000"/>
              </a:lnSpc>
              <a:spcBef>
                <a:spcPts val="0"/>
              </a:spcBef>
              <a:spcAft>
                <a:spcPts val="0"/>
              </a:spcAft>
              <a:buNone/>
            </a:pPr>
            <a:r>
              <a:t/>
            </a:r>
            <a:endParaRPr b="1" sz="2000">
              <a:solidFill>
                <a:srgbClr val="1C3643"/>
              </a:solidFill>
              <a:highlight>
                <a:srgbClr val="FFFFFF"/>
              </a:highlight>
              <a:latin typeface="Didact Gothic"/>
              <a:ea typeface="Didact Gothic"/>
              <a:cs typeface="Didact Gothic"/>
              <a:sym typeface="Didact Gothic"/>
            </a:endParaRPr>
          </a:p>
          <a:p>
            <a:pPr indent="0" lvl="0" marL="0" rtl="0" algn="ctr">
              <a:lnSpc>
                <a:spcPct val="115000"/>
              </a:lnSpc>
              <a:spcBef>
                <a:spcPts val="0"/>
              </a:spcBef>
              <a:spcAft>
                <a:spcPts val="0"/>
              </a:spcAft>
              <a:buNone/>
            </a:pPr>
            <a:r>
              <a:t/>
            </a:r>
            <a:endParaRPr b="1" sz="2000">
              <a:solidFill>
                <a:srgbClr val="1C3643"/>
              </a:solidFill>
              <a:highlight>
                <a:srgbClr val="FFFFFF"/>
              </a:highlight>
              <a:latin typeface="Didact Gothic"/>
              <a:ea typeface="Didact Gothic"/>
              <a:cs typeface="Didact Gothic"/>
              <a:sym typeface="Didact Gothic"/>
            </a:endParaRPr>
          </a:p>
          <a:p>
            <a:pPr indent="0" lvl="0" marL="0" rtl="0" algn="ctr">
              <a:lnSpc>
                <a:spcPct val="115000"/>
              </a:lnSpc>
              <a:spcBef>
                <a:spcPts val="0"/>
              </a:spcBef>
              <a:spcAft>
                <a:spcPts val="0"/>
              </a:spcAft>
              <a:buNone/>
            </a:pPr>
            <a:r>
              <a:t/>
            </a:r>
            <a:endParaRPr b="1" sz="2000">
              <a:solidFill>
                <a:srgbClr val="1C3643"/>
              </a:solidFill>
              <a:highlight>
                <a:srgbClr val="FFFFFF"/>
              </a:highlight>
              <a:latin typeface="Didact Gothic"/>
              <a:ea typeface="Didact Gothic"/>
              <a:cs typeface="Didact Gothic"/>
              <a:sym typeface="Didact Gothic"/>
            </a:endParaRPr>
          </a:p>
          <a:p>
            <a:pPr indent="0" lvl="0" marL="0" rtl="0" algn="ctr">
              <a:lnSpc>
                <a:spcPct val="115000"/>
              </a:lnSpc>
              <a:spcBef>
                <a:spcPts val="0"/>
              </a:spcBef>
              <a:spcAft>
                <a:spcPts val="0"/>
              </a:spcAft>
              <a:buNone/>
            </a:pPr>
            <a:r>
              <a:t/>
            </a:r>
            <a:endParaRPr b="1" sz="2000">
              <a:solidFill>
                <a:srgbClr val="1C3643"/>
              </a:solidFill>
              <a:highlight>
                <a:srgbClr val="FFFFFF"/>
              </a:highlight>
              <a:latin typeface="Didact Gothic"/>
              <a:ea typeface="Didact Gothic"/>
              <a:cs typeface="Didact Gothic"/>
              <a:sym typeface="Didact Gothic"/>
            </a:endParaRPr>
          </a:p>
          <a:p>
            <a:pPr indent="0" lvl="0" marL="0" rtl="0" algn="ctr">
              <a:lnSpc>
                <a:spcPct val="115000"/>
              </a:lnSpc>
              <a:spcBef>
                <a:spcPts val="0"/>
              </a:spcBef>
              <a:spcAft>
                <a:spcPts val="0"/>
              </a:spcAft>
              <a:buNone/>
            </a:pPr>
            <a:r>
              <a:t/>
            </a:r>
            <a:endParaRPr b="1" sz="2000">
              <a:solidFill>
                <a:srgbClr val="1C3643"/>
              </a:solidFill>
              <a:highlight>
                <a:srgbClr val="FFFFFF"/>
              </a:highlight>
              <a:latin typeface="Didact Gothic"/>
              <a:ea typeface="Didact Gothic"/>
              <a:cs typeface="Didact Gothic"/>
              <a:sym typeface="Didact Gothic"/>
            </a:endParaRPr>
          </a:p>
          <a:p>
            <a:pPr indent="0" lvl="0" marL="0" rtl="0" algn="ctr">
              <a:lnSpc>
                <a:spcPct val="115000"/>
              </a:lnSpc>
              <a:spcBef>
                <a:spcPts val="0"/>
              </a:spcBef>
              <a:spcAft>
                <a:spcPts val="0"/>
              </a:spcAft>
              <a:buNone/>
            </a:pPr>
            <a:r>
              <a:t/>
            </a:r>
            <a:endParaRPr b="1" sz="2000">
              <a:solidFill>
                <a:srgbClr val="1C3643"/>
              </a:solidFill>
              <a:highlight>
                <a:srgbClr val="FFFFFF"/>
              </a:highlight>
              <a:latin typeface="Didact Gothic"/>
              <a:ea typeface="Didact Gothic"/>
              <a:cs typeface="Didact Gothic"/>
              <a:sym typeface="Didact Gothic"/>
            </a:endParaRPr>
          </a:p>
          <a:p>
            <a:pPr indent="0" lvl="0" marL="0" rtl="0" algn="ctr">
              <a:lnSpc>
                <a:spcPct val="115000"/>
              </a:lnSpc>
              <a:spcBef>
                <a:spcPts val="0"/>
              </a:spcBef>
              <a:spcAft>
                <a:spcPts val="0"/>
              </a:spcAft>
              <a:buNone/>
            </a:pPr>
            <a:r>
              <a:t/>
            </a:r>
            <a:endParaRPr b="1" sz="2000">
              <a:solidFill>
                <a:srgbClr val="1C3643"/>
              </a:solidFill>
              <a:highlight>
                <a:srgbClr val="FFFFFF"/>
              </a:highlight>
              <a:latin typeface="Didact Gothic"/>
              <a:ea typeface="Didact Gothic"/>
              <a:cs typeface="Didact Gothic"/>
              <a:sym typeface="Didact Gothic"/>
            </a:endParaRPr>
          </a:p>
        </p:txBody>
      </p:sp>
      <p:pic>
        <p:nvPicPr>
          <p:cNvPr id="830" name="Google Shape;830;p111"/>
          <p:cNvPicPr preferRelativeResize="0"/>
          <p:nvPr/>
        </p:nvPicPr>
        <p:blipFill rotWithShape="1">
          <a:blip r:embed="rId4">
            <a:alphaModFix/>
          </a:blip>
          <a:srcRect b="6402" l="0" r="0" t="0"/>
          <a:stretch/>
        </p:blipFill>
        <p:spPr>
          <a:xfrm>
            <a:off x="1855500" y="1388950"/>
            <a:ext cx="5433000" cy="3061350"/>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4" name="Shape 834"/>
        <p:cNvGrpSpPr/>
        <p:nvPr/>
      </p:nvGrpSpPr>
      <p:grpSpPr>
        <a:xfrm>
          <a:off x="0" y="0"/>
          <a:ext cx="0" cy="0"/>
          <a:chOff x="0" y="0"/>
          <a:chExt cx="0" cy="0"/>
        </a:xfrm>
      </p:grpSpPr>
      <p:pic>
        <p:nvPicPr>
          <p:cNvPr id="835" name="Google Shape;835;p112"/>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836" name="Google Shape;836;p112"/>
          <p:cNvSpPr txBox="1"/>
          <p:nvPr/>
        </p:nvSpPr>
        <p:spPr>
          <a:xfrm>
            <a:off x="5404625" y="1858325"/>
            <a:ext cx="3212700" cy="2119200"/>
          </a:xfrm>
          <a:prstGeom prst="rect">
            <a:avLst/>
          </a:prstGeom>
          <a:noFill/>
          <a:ln>
            <a:noFill/>
          </a:ln>
        </p:spPr>
        <p:txBody>
          <a:bodyPr anchorCtr="0" anchor="t" bIns="91425" lIns="91425" spcFirstLastPara="1" rIns="91425" wrap="square" tIns="91425">
            <a:noAutofit/>
          </a:bodyPr>
          <a:lstStyle/>
          <a:p>
            <a:pPr indent="-381000" lvl="0" marL="457200" rtl="0" algn="just">
              <a:lnSpc>
                <a:spcPct val="115000"/>
              </a:lnSpc>
              <a:spcBef>
                <a:spcPts val="0"/>
              </a:spcBef>
              <a:spcAft>
                <a:spcPts val="0"/>
              </a:spcAft>
              <a:buClr>
                <a:schemeClr val="dk1"/>
              </a:buClr>
              <a:buSzPts val="2400"/>
              <a:buFont typeface="Didact Gothic"/>
              <a:buChar char="●"/>
            </a:pPr>
            <a:r>
              <a:rPr lang="en-GB" sz="2400">
                <a:solidFill>
                  <a:schemeClr val="dk1"/>
                </a:solidFill>
                <a:latin typeface="Didact Gothic"/>
                <a:ea typeface="Didact Gothic"/>
                <a:cs typeface="Didact Gothic"/>
                <a:sym typeface="Didact Gothic"/>
              </a:rPr>
              <a:t>Git-gui </a:t>
            </a:r>
            <a:endParaRPr sz="2400">
              <a:solidFill>
                <a:schemeClr val="dk1"/>
              </a:solidFill>
              <a:latin typeface="Didact Gothic"/>
              <a:ea typeface="Didact Gothic"/>
              <a:cs typeface="Didact Gothic"/>
              <a:sym typeface="Didact Gothic"/>
            </a:endParaRPr>
          </a:p>
          <a:p>
            <a:pPr indent="-381000" lvl="0" marL="457200" rtl="0" algn="just">
              <a:lnSpc>
                <a:spcPct val="115000"/>
              </a:lnSpc>
              <a:spcBef>
                <a:spcPts val="0"/>
              </a:spcBef>
              <a:spcAft>
                <a:spcPts val="0"/>
              </a:spcAft>
              <a:buClr>
                <a:schemeClr val="dk1"/>
              </a:buClr>
              <a:buSzPts val="2400"/>
              <a:buFont typeface="Didact Gothic"/>
              <a:buChar char="●"/>
            </a:pPr>
            <a:r>
              <a:rPr lang="en-GB" sz="2400">
                <a:solidFill>
                  <a:schemeClr val="dk1"/>
                </a:solidFill>
                <a:latin typeface="Didact Gothic"/>
                <a:ea typeface="Didact Gothic"/>
                <a:cs typeface="Didact Gothic"/>
                <a:sym typeface="Didact Gothic"/>
              </a:rPr>
              <a:t>GitHub Desktop</a:t>
            </a:r>
            <a:endParaRPr sz="2400">
              <a:solidFill>
                <a:schemeClr val="dk1"/>
              </a:solidFill>
              <a:latin typeface="Didact Gothic"/>
              <a:ea typeface="Didact Gothic"/>
              <a:cs typeface="Didact Gothic"/>
              <a:sym typeface="Didact Gothic"/>
            </a:endParaRPr>
          </a:p>
          <a:p>
            <a:pPr indent="-381000" lvl="0" marL="457200" rtl="0" algn="just">
              <a:lnSpc>
                <a:spcPct val="115000"/>
              </a:lnSpc>
              <a:spcBef>
                <a:spcPts val="0"/>
              </a:spcBef>
              <a:spcAft>
                <a:spcPts val="0"/>
              </a:spcAft>
              <a:buClr>
                <a:schemeClr val="dk1"/>
              </a:buClr>
              <a:buSzPts val="2400"/>
              <a:buFont typeface="Didact Gothic"/>
              <a:buChar char="●"/>
            </a:pPr>
            <a:r>
              <a:rPr lang="en-GB" sz="2400">
                <a:solidFill>
                  <a:schemeClr val="dk1"/>
                </a:solidFill>
                <a:latin typeface="Didact Gothic"/>
                <a:ea typeface="Didact Gothic"/>
                <a:cs typeface="Didact Gothic"/>
                <a:sym typeface="Didact Gothic"/>
              </a:rPr>
              <a:t>GitKraken</a:t>
            </a:r>
            <a:endParaRPr sz="2400">
              <a:solidFill>
                <a:schemeClr val="dk1"/>
              </a:solidFill>
              <a:latin typeface="Didact Gothic"/>
              <a:ea typeface="Didact Gothic"/>
              <a:cs typeface="Didact Gothic"/>
              <a:sym typeface="Didact Gothic"/>
            </a:endParaRPr>
          </a:p>
          <a:p>
            <a:pPr indent="-381000" lvl="0" marL="457200" rtl="0" algn="l">
              <a:lnSpc>
                <a:spcPct val="115000"/>
              </a:lnSpc>
              <a:spcBef>
                <a:spcPts val="0"/>
              </a:spcBef>
              <a:spcAft>
                <a:spcPts val="0"/>
              </a:spcAft>
              <a:buClr>
                <a:schemeClr val="dk1"/>
              </a:buClr>
              <a:buSzPts val="2400"/>
              <a:buFont typeface="Didact Gothic"/>
              <a:buChar char="●"/>
            </a:pPr>
            <a:r>
              <a:rPr lang="en-GB" sz="2400">
                <a:solidFill>
                  <a:schemeClr val="dk1"/>
                </a:solidFill>
                <a:latin typeface="Didact Gothic"/>
                <a:ea typeface="Didact Gothic"/>
                <a:cs typeface="Didact Gothic"/>
                <a:sym typeface="Didact Gothic"/>
              </a:rPr>
              <a:t>SmartGit</a:t>
            </a:r>
            <a:endParaRPr sz="2400">
              <a:solidFill>
                <a:schemeClr val="dk1"/>
              </a:solidFill>
              <a:latin typeface="Didact Gothic"/>
              <a:ea typeface="Didact Gothic"/>
              <a:cs typeface="Didact Gothic"/>
              <a:sym typeface="Didact Gothic"/>
            </a:endParaRPr>
          </a:p>
          <a:p>
            <a:pPr indent="-381000" lvl="0" marL="457200" rtl="0" algn="l">
              <a:lnSpc>
                <a:spcPct val="115000"/>
              </a:lnSpc>
              <a:spcBef>
                <a:spcPts val="0"/>
              </a:spcBef>
              <a:spcAft>
                <a:spcPts val="0"/>
              </a:spcAft>
              <a:buClr>
                <a:schemeClr val="dk1"/>
              </a:buClr>
              <a:buSzPts val="2400"/>
              <a:buFont typeface="Didact Gothic"/>
              <a:buChar char="●"/>
            </a:pPr>
            <a:r>
              <a:rPr lang="en-GB" sz="2400">
                <a:solidFill>
                  <a:schemeClr val="dk1"/>
                </a:solidFill>
                <a:latin typeface="Didact Gothic"/>
                <a:ea typeface="Didact Gothic"/>
                <a:cs typeface="Didact Gothic"/>
                <a:sym typeface="Didact Gothic"/>
              </a:rPr>
              <a:t>SourceTree</a:t>
            </a:r>
            <a:endParaRPr sz="2400">
              <a:solidFill>
                <a:schemeClr val="dk1"/>
              </a:solidFill>
              <a:latin typeface="Didact Gothic"/>
              <a:ea typeface="Didact Gothic"/>
              <a:cs typeface="Didact Gothic"/>
              <a:sym typeface="Didact Gothic"/>
            </a:endParaRPr>
          </a:p>
        </p:txBody>
      </p:sp>
      <p:sp>
        <p:nvSpPr>
          <p:cNvPr id="837" name="Google Shape;837;p112"/>
          <p:cNvSpPr txBox="1"/>
          <p:nvPr/>
        </p:nvSpPr>
        <p:spPr>
          <a:xfrm>
            <a:off x="1000225" y="277975"/>
            <a:ext cx="70404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0"/>
              </a:spcAft>
              <a:buNone/>
            </a:pPr>
            <a:r>
              <a:rPr i="1" lang="en-GB" sz="4000">
                <a:solidFill>
                  <a:schemeClr val="dk1"/>
                </a:solidFill>
                <a:latin typeface="Anton"/>
                <a:ea typeface="Anton"/>
                <a:cs typeface="Anton"/>
                <a:sym typeface="Anton"/>
              </a:rPr>
              <a:t>CLIENTES GRÁFICOS PARA GIT</a:t>
            </a:r>
            <a:endParaRPr i="1" sz="4000">
              <a:solidFill>
                <a:schemeClr val="dk1"/>
              </a:solidFill>
              <a:latin typeface="Anton"/>
              <a:ea typeface="Anton"/>
              <a:cs typeface="Anton"/>
              <a:sym typeface="Anton"/>
            </a:endParaRPr>
          </a:p>
          <a:p>
            <a:pPr indent="0" lvl="0" marL="0" rtl="0" algn="l">
              <a:lnSpc>
                <a:spcPct val="115000"/>
              </a:lnSpc>
              <a:spcBef>
                <a:spcPts val="600"/>
              </a:spcBef>
              <a:spcAft>
                <a:spcPts val="0"/>
              </a:spcAft>
              <a:buNone/>
            </a:pPr>
            <a:r>
              <a:t/>
            </a:r>
            <a:endParaRPr i="1" sz="3600">
              <a:solidFill>
                <a:schemeClr val="dk1"/>
              </a:solidFill>
              <a:latin typeface="Anton"/>
              <a:ea typeface="Anton"/>
              <a:cs typeface="Anton"/>
              <a:sym typeface="Anton"/>
            </a:endParaRPr>
          </a:p>
          <a:p>
            <a:pPr indent="0" lvl="0" marL="0" rtl="0" algn="l">
              <a:lnSpc>
                <a:spcPct val="115000"/>
              </a:lnSpc>
              <a:spcBef>
                <a:spcPts val="1300"/>
              </a:spcBef>
              <a:spcAft>
                <a:spcPts val="300"/>
              </a:spcAft>
              <a:buNone/>
            </a:pPr>
            <a:r>
              <a:t/>
            </a:r>
            <a:endParaRPr i="1" sz="4000">
              <a:solidFill>
                <a:schemeClr val="dk1"/>
              </a:solidFill>
              <a:latin typeface="Anton"/>
              <a:ea typeface="Anton"/>
              <a:cs typeface="Anton"/>
              <a:sym typeface="Anton"/>
            </a:endParaRPr>
          </a:p>
        </p:txBody>
      </p:sp>
      <p:pic>
        <p:nvPicPr>
          <p:cNvPr id="838" name="Google Shape;838;p112"/>
          <p:cNvPicPr preferRelativeResize="0"/>
          <p:nvPr/>
        </p:nvPicPr>
        <p:blipFill>
          <a:blip r:embed="rId4">
            <a:alphaModFix/>
          </a:blip>
          <a:stretch>
            <a:fillRect/>
          </a:stretch>
        </p:blipFill>
        <p:spPr>
          <a:xfrm>
            <a:off x="875500" y="1858325"/>
            <a:ext cx="4238400" cy="2119200"/>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2" name="Shape 842"/>
        <p:cNvGrpSpPr/>
        <p:nvPr/>
      </p:nvGrpSpPr>
      <p:grpSpPr>
        <a:xfrm>
          <a:off x="0" y="0"/>
          <a:ext cx="0" cy="0"/>
          <a:chOff x="0" y="0"/>
          <a:chExt cx="0" cy="0"/>
        </a:xfrm>
      </p:grpSpPr>
      <p:sp>
        <p:nvSpPr>
          <p:cNvPr id="843" name="Google Shape;843;p113"/>
          <p:cNvSpPr txBox="1"/>
          <p:nvPr/>
        </p:nvSpPr>
        <p:spPr>
          <a:xfrm>
            <a:off x="1443000" y="2520825"/>
            <a:ext cx="6258000" cy="989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i="1" lang="en-GB" sz="4000">
                <a:latin typeface="Anton"/>
                <a:ea typeface="Anton"/>
                <a:cs typeface="Anton"/>
                <a:sym typeface="Anton"/>
              </a:rPr>
              <a:t>CREAR REPOSITORIO DE GIT</a:t>
            </a:r>
            <a:endParaRPr i="1" sz="4000">
              <a:latin typeface="Anton"/>
              <a:ea typeface="Anton"/>
              <a:cs typeface="Anton"/>
              <a:sym typeface="Anton"/>
            </a:endParaRPr>
          </a:p>
        </p:txBody>
      </p:sp>
      <p:sp>
        <p:nvSpPr>
          <p:cNvPr id="844" name="Google Shape;844;p113"/>
          <p:cNvSpPr txBox="1"/>
          <p:nvPr/>
        </p:nvSpPr>
        <p:spPr>
          <a:xfrm>
            <a:off x="938100" y="3509925"/>
            <a:ext cx="7267800" cy="8847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100"/>
              <a:buFont typeface="Arial"/>
              <a:buNone/>
            </a:pPr>
            <a:r>
              <a:rPr lang="en-GB" sz="2000">
                <a:solidFill>
                  <a:schemeClr val="dk1"/>
                </a:solidFill>
                <a:highlight>
                  <a:schemeClr val="lt1"/>
                </a:highlight>
                <a:latin typeface="Helvetica Neue Light"/>
                <a:ea typeface="Helvetica Neue Light"/>
                <a:cs typeface="Helvetica Neue Light"/>
                <a:sym typeface="Helvetica Neue Light"/>
              </a:rPr>
              <a:t>Crea un repositorio de Git.</a:t>
            </a:r>
            <a:endParaRPr b="0" i="0" sz="1400" u="none" cap="none" strike="noStrike">
              <a:solidFill>
                <a:schemeClr val="dk1"/>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2000"/>
              <a:buFont typeface="Arial"/>
              <a:buNone/>
            </a:pPr>
            <a:r>
              <a:t/>
            </a:r>
            <a:endParaRPr b="0" i="0" sz="2000" u="none" cap="none" strike="noStrike">
              <a:solidFill>
                <a:schemeClr val="dk1"/>
              </a:solidFill>
              <a:highlight>
                <a:schemeClr val="lt1"/>
              </a:highlight>
              <a:latin typeface="Helvetica Neue Light"/>
              <a:ea typeface="Helvetica Neue Light"/>
              <a:cs typeface="Helvetica Neue Light"/>
              <a:sym typeface="Helvetica Neue Light"/>
            </a:endParaRPr>
          </a:p>
        </p:txBody>
      </p:sp>
      <p:pic>
        <p:nvPicPr>
          <p:cNvPr id="845" name="Google Shape;845;p113"/>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846" name="Google Shape;846;p113"/>
          <p:cNvPicPr preferRelativeResize="0"/>
          <p:nvPr/>
        </p:nvPicPr>
        <p:blipFill rotWithShape="1">
          <a:blip r:embed="rId4">
            <a:alphaModFix/>
          </a:blip>
          <a:srcRect b="0" l="0" r="0" t="0"/>
          <a:stretch/>
        </p:blipFill>
        <p:spPr>
          <a:xfrm>
            <a:off x="3882275" y="886224"/>
            <a:ext cx="1379450" cy="13794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78" name="Shape 178"/>
        <p:cNvGrpSpPr/>
        <p:nvPr/>
      </p:nvGrpSpPr>
      <p:grpSpPr>
        <a:xfrm>
          <a:off x="0" y="0"/>
          <a:ext cx="0" cy="0"/>
          <a:chOff x="0" y="0"/>
          <a:chExt cx="0" cy="0"/>
        </a:xfrm>
      </p:grpSpPr>
      <p:sp>
        <p:nvSpPr>
          <p:cNvPr id="179" name="Google Shape;179;p33"/>
          <p:cNvSpPr/>
          <p:nvPr/>
        </p:nvSpPr>
        <p:spPr>
          <a:xfrm>
            <a:off x="3609600" y="1202750"/>
            <a:ext cx="2157900" cy="3138600"/>
          </a:xfrm>
          <a:prstGeom prst="rect">
            <a:avLst/>
          </a:prstGeom>
          <a:noFill/>
          <a:ln cap="flat" cmpd="sng" w="38100">
            <a:solidFill>
              <a:srgbClr val="3CEFA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80" name="Google Shape;180;p33"/>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181" name="Google Shape;181;p33"/>
          <p:cNvSpPr/>
          <p:nvPr/>
        </p:nvSpPr>
        <p:spPr>
          <a:xfrm>
            <a:off x="3778675" y="13330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82" name="Google Shape;182;p33"/>
          <p:cNvCxnSpPr/>
          <p:nvPr/>
        </p:nvCxnSpPr>
        <p:spPr>
          <a:xfrm>
            <a:off x="3761100" y="2446275"/>
            <a:ext cx="1854900" cy="0"/>
          </a:xfrm>
          <a:prstGeom prst="straightConnector1">
            <a:avLst/>
          </a:prstGeom>
          <a:noFill/>
          <a:ln cap="flat" cmpd="sng" w="9525">
            <a:solidFill>
              <a:srgbClr val="EFEFEF"/>
            </a:solidFill>
            <a:prstDash val="solid"/>
            <a:round/>
            <a:headEnd len="sm" w="sm" type="none"/>
            <a:tailEnd len="sm" w="sm" type="none"/>
          </a:ln>
        </p:spPr>
      </p:cxnSp>
      <p:cxnSp>
        <p:nvCxnSpPr>
          <p:cNvPr id="183" name="Google Shape;183;p33"/>
          <p:cNvCxnSpPr/>
          <p:nvPr/>
        </p:nvCxnSpPr>
        <p:spPr>
          <a:xfrm>
            <a:off x="3761100" y="2928356"/>
            <a:ext cx="1854900" cy="0"/>
          </a:xfrm>
          <a:prstGeom prst="straightConnector1">
            <a:avLst/>
          </a:prstGeom>
          <a:noFill/>
          <a:ln cap="flat" cmpd="sng" w="9525">
            <a:solidFill>
              <a:srgbClr val="EFEFEF"/>
            </a:solidFill>
            <a:prstDash val="solid"/>
            <a:round/>
            <a:headEnd len="sm" w="sm" type="none"/>
            <a:tailEnd len="sm" w="sm" type="none"/>
          </a:ln>
        </p:spPr>
      </p:cxnSp>
      <p:cxnSp>
        <p:nvCxnSpPr>
          <p:cNvPr id="184" name="Google Shape;184;p33"/>
          <p:cNvCxnSpPr/>
          <p:nvPr/>
        </p:nvCxnSpPr>
        <p:spPr>
          <a:xfrm>
            <a:off x="3761100" y="3843832"/>
            <a:ext cx="1854900" cy="0"/>
          </a:xfrm>
          <a:prstGeom prst="straightConnector1">
            <a:avLst/>
          </a:prstGeom>
          <a:noFill/>
          <a:ln cap="flat" cmpd="sng" w="9525">
            <a:solidFill>
              <a:srgbClr val="EFEFEF"/>
            </a:solidFill>
            <a:prstDash val="solid"/>
            <a:round/>
            <a:headEnd len="sm" w="sm" type="none"/>
            <a:tailEnd len="sm" w="sm" type="none"/>
          </a:ln>
        </p:spPr>
      </p:cxnSp>
      <p:cxnSp>
        <p:nvCxnSpPr>
          <p:cNvPr id="185" name="Google Shape;185;p33"/>
          <p:cNvCxnSpPr/>
          <p:nvPr/>
        </p:nvCxnSpPr>
        <p:spPr>
          <a:xfrm>
            <a:off x="3761100" y="3380081"/>
            <a:ext cx="1854900" cy="0"/>
          </a:xfrm>
          <a:prstGeom prst="straightConnector1">
            <a:avLst/>
          </a:prstGeom>
          <a:noFill/>
          <a:ln cap="flat" cmpd="sng" w="9525">
            <a:solidFill>
              <a:srgbClr val="EFEFEF"/>
            </a:solidFill>
            <a:prstDash val="solid"/>
            <a:round/>
            <a:headEnd len="sm" w="sm" type="none"/>
            <a:tailEnd len="sm" w="sm" type="none"/>
          </a:ln>
        </p:spPr>
      </p:cxnSp>
      <p:pic>
        <p:nvPicPr>
          <p:cNvPr id="186" name="Google Shape;186;p33"/>
          <p:cNvPicPr preferRelativeResize="0"/>
          <p:nvPr/>
        </p:nvPicPr>
        <p:blipFill rotWithShape="1">
          <a:blip r:embed="rId4">
            <a:alphaModFix/>
          </a:blip>
          <a:srcRect b="0" l="0" r="0" t="0"/>
          <a:stretch/>
        </p:blipFill>
        <p:spPr>
          <a:xfrm>
            <a:off x="5276200" y="1391289"/>
            <a:ext cx="196500" cy="196500"/>
          </a:xfrm>
          <a:prstGeom prst="rect">
            <a:avLst/>
          </a:prstGeom>
          <a:noFill/>
          <a:ln>
            <a:noFill/>
          </a:ln>
        </p:spPr>
      </p:pic>
      <p:sp>
        <p:nvSpPr>
          <p:cNvPr id="187" name="Google Shape;187;p33"/>
          <p:cNvSpPr/>
          <p:nvPr/>
        </p:nvSpPr>
        <p:spPr>
          <a:xfrm>
            <a:off x="1208850" y="1239825"/>
            <a:ext cx="2157900" cy="31386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 name="Google Shape;188;p33"/>
          <p:cNvSpPr/>
          <p:nvPr/>
        </p:nvSpPr>
        <p:spPr>
          <a:xfrm>
            <a:off x="1395175" y="13330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89" name="Google Shape;189;p33"/>
          <p:cNvCxnSpPr/>
          <p:nvPr/>
        </p:nvCxnSpPr>
        <p:spPr>
          <a:xfrm>
            <a:off x="1377600" y="2446275"/>
            <a:ext cx="1854900" cy="0"/>
          </a:xfrm>
          <a:prstGeom prst="straightConnector1">
            <a:avLst/>
          </a:prstGeom>
          <a:noFill/>
          <a:ln cap="flat" cmpd="sng" w="9525">
            <a:solidFill>
              <a:srgbClr val="EFEFEF"/>
            </a:solidFill>
            <a:prstDash val="solid"/>
            <a:round/>
            <a:headEnd len="sm" w="sm" type="none"/>
            <a:tailEnd len="sm" w="sm" type="none"/>
          </a:ln>
        </p:spPr>
      </p:cxnSp>
      <p:cxnSp>
        <p:nvCxnSpPr>
          <p:cNvPr id="190" name="Google Shape;190;p33"/>
          <p:cNvCxnSpPr/>
          <p:nvPr/>
        </p:nvCxnSpPr>
        <p:spPr>
          <a:xfrm>
            <a:off x="1377600" y="3843832"/>
            <a:ext cx="1854900" cy="0"/>
          </a:xfrm>
          <a:prstGeom prst="straightConnector1">
            <a:avLst/>
          </a:prstGeom>
          <a:noFill/>
          <a:ln cap="flat" cmpd="sng" w="9525">
            <a:solidFill>
              <a:srgbClr val="EFEFEF"/>
            </a:solidFill>
            <a:prstDash val="solid"/>
            <a:round/>
            <a:headEnd len="sm" w="sm" type="none"/>
            <a:tailEnd len="sm" w="sm" type="none"/>
          </a:ln>
        </p:spPr>
      </p:cxnSp>
      <p:cxnSp>
        <p:nvCxnSpPr>
          <p:cNvPr id="191" name="Google Shape;191;p33"/>
          <p:cNvCxnSpPr/>
          <p:nvPr/>
        </p:nvCxnSpPr>
        <p:spPr>
          <a:xfrm>
            <a:off x="1377600" y="3380081"/>
            <a:ext cx="1854900" cy="0"/>
          </a:xfrm>
          <a:prstGeom prst="straightConnector1">
            <a:avLst/>
          </a:prstGeom>
          <a:noFill/>
          <a:ln cap="flat" cmpd="sng" w="9525">
            <a:solidFill>
              <a:srgbClr val="EFEFEF"/>
            </a:solidFill>
            <a:prstDash val="solid"/>
            <a:round/>
            <a:headEnd len="sm" w="sm" type="none"/>
            <a:tailEnd len="sm" w="sm" type="none"/>
          </a:ln>
        </p:spPr>
      </p:cxnSp>
      <p:pic>
        <p:nvPicPr>
          <p:cNvPr id="192" name="Google Shape;192;p33"/>
          <p:cNvPicPr preferRelativeResize="0"/>
          <p:nvPr/>
        </p:nvPicPr>
        <p:blipFill rotWithShape="1">
          <a:blip r:embed="rId4">
            <a:alphaModFix/>
          </a:blip>
          <a:srcRect b="0" l="0" r="0" t="0"/>
          <a:stretch/>
        </p:blipFill>
        <p:spPr>
          <a:xfrm>
            <a:off x="2966250" y="1391289"/>
            <a:ext cx="196500" cy="196500"/>
          </a:xfrm>
          <a:prstGeom prst="rect">
            <a:avLst/>
          </a:prstGeom>
          <a:noFill/>
          <a:ln>
            <a:noFill/>
          </a:ln>
        </p:spPr>
      </p:pic>
      <p:sp>
        <p:nvSpPr>
          <p:cNvPr id="193" name="Google Shape;193;p33"/>
          <p:cNvSpPr/>
          <p:nvPr/>
        </p:nvSpPr>
        <p:spPr>
          <a:xfrm>
            <a:off x="6010350" y="1163625"/>
            <a:ext cx="2157900" cy="31386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 name="Google Shape;194;p33"/>
          <p:cNvSpPr/>
          <p:nvPr/>
        </p:nvSpPr>
        <p:spPr>
          <a:xfrm>
            <a:off x="6162175" y="13330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 name="Google Shape;195;p33"/>
          <p:cNvSpPr txBox="1"/>
          <p:nvPr/>
        </p:nvSpPr>
        <p:spPr>
          <a:xfrm>
            <a:off x="1578458" y="1305800"/>
            <a:ext cx="1234800" cy="367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Helvetica Neue"/>
                <a:ea typeface="Helvetica Neue"/>
                <a:cs typeface="Helvetica Neue"/>
                <a:sym typeface="Helvetica Neue"/>
              </a:rPr>
              <a:t>Clase </a:t>
            </a:r>
            <a:r>
              <a:rPr lang="en-GB">
                <a:latin typeface="Helvetica Neue"/>
                <a:ea typeface="Helvetica Neue"/>
                <a:cs typeface="Helvetica Neue"/>
                <a:sym typeface="Helvetica Neue"/>
              </a:rPr>
              <a:t>13</a:t>
            </a:r>
            <a:endParaRPr b="0" i="0" sz="1400" u="none" cap="none" strike="noStrike">
              <a:solidFill>
                <a:srgbClr val="000000"/>
              </a:solidFill>
              <a:latin typeface="Helvetica Neue"/>
              <a:ea typeface="Helvetica Neue"/>
              <a:cs typeface="Helvetica Neue"/>
              <a:sym typeface="Helvetica Neue"/>
            </a:endParaRPr>
          </a:p>
        </p:txBody>
      </p:sp>
      <p:cxnSp>
        <p:nvCxnSpPr>
          <p:cNvPr id="196" name="Google Shape;196;p33"/>
          <p:cNvCxnSpPr/>
          <p:nvPr/>
        </p:nvCxnSpPr>
        <p:spPr>
          <a:xfrm>
            <a:off x="6144600" y="2446275"/>
            <a:ext cx="1854900" cy="0"/>
          </a:xfrm>
          <a:prstGeom prst="straightConnector1">
            <a:avLst/>
          </a:prstGeom>
          <a:noFill/>
          <a:ln cap="flat" cmpd="sng" w="9525">
            <a:solidFill>
              <a:srgbClr val="EFEFEF"/>
            </a:solidFill>
            <a:prstDash val="solid"/>
            <a:round/>
            <a:headEnd len="sm" w="sm" type="none"/>
            <a:tailEnd len="sm" w="sm" type="none"/>
          </a:ln>
        </p:spPr>
      </p:cxnSp>
      <p:cxnSp>
        <p:nvCxnSpPr>
          <p:cNvPr id="197" name="Google Shape;197;p33"/>
          <p:cNvCxnSpPr/>
          <p:nvPr/>
        </p:nvCxnSpPr>
        <p:spPr>
          <a:xfrm>
            <a:off x="6144600" y="2928356"/>
            <a:ext cx="1854900" cy="0"/>
          </a:xfrm>
          <a:prstGeom prst="straightConnector1">
            <a:avLst/>
          </a:prstGeom>
          <a:noFill/>
          <a:ln cap="flat" cmpd="sng" w="9525">
            <a:solidFill>
              <a:srgbClr val="EFEFEF"/>
            </a:solidFill>
            <a:prstDash val="solid"/>
            <a:round/>
            <a:headEnd len="sm" w="sm" type="none"/>
            <a:tailEnd len="sm" w="sm" type="none"/>
          </a:ln>
        </p:spPr>
      </p:cxnSp>
      <p:cxnSp>
        <p:nvCxnSpPr>
          <p:cNvPr id="198" name="Google Shape;198;p33"/>
          <p:cNvCxnSpPr/>
          <p:nvPr/>
        </p:nvCxnSpPr>
        <p:spPr>
          <a:xfrm>
            <a:off x="6144600" y="3843832"/>
            <a:ext cx="1854900" cy="0"/>
          </a:xfrm>
          <a:prstGeom prst="straightConnector1">
            <a:avLst/>
          </a:prstGeom>
          <a:noFill/>
          <a:ln cap="flat" cmpd="sng" w="9525">
            <a:solidFill>
              <a:srgbClr val="EFEFEF"/>
            </a:solidFill>
            <a:prstDash val="solid"/>
            <a:round/>
            <a:headEnd len="sm" w="sm" type="none"/>
            <a:tailEnd len="sm" w="sm" type="none"/>
          </a:ln>
        </p:spPr>
      </p:cxnSp>
      <p:cxnSp>
        <p:nvCxnSpPr>
          <p:cNvPr id="199" name="Google Shape;199;p33"/>
          <p:cNvCxnSpPr/>
          <p:nvPr/>
        </p:nvCxnSpPr>
        <p:spPr>
          <a:xfrm>
            <a:off x="6144600" y="3380081"/>
            <a:ext cx="1854900" cy="0"/>
          </a:xfrm>
          <a:prstGeom prst="straightConnector1">
            <a:avLst/>
          </a:prstGeom>
          <a:noFill/>
          <a:ln cap="flat" cmpd="sng" w="9525">
            <a:solidFill>
              <a:srgbClr val="EFEFEF"/>
            </a:solidFill>
            <a:prstDash val="solid"/>
            <a:round/>
            <a:headEnd len="sm" w="sm" type="none"/>
            <a:tailEnd len="sm" w="sm" type="none"/>
          </a:ln>
        </p:spPr>
      </p:cxnSp>
      <p:pic>
        <p:nvPicPr>
          <p:cNvPr id="200" name="Google Shape;200;p33"/>
          <p:cNvPicPr preferRelativeResize="0"/>
          <p:nvPr/>
        </p:nvPicPr>
        <p:blipFill rotWithShape="1">
          <a:blip r:embed="rId4">
            <a:alphaModFix/>
          </a:blip>
          <a:srcRect b="0" l="0" r="0" t="0"/>
          <a:stretch/>
        </p:blipFill>
        <p:spPr>
          <a:xfrm>
            <a:off x="7733250" y="1391289"/>
            <a:ext cx="196500" cy="196500"/>
          </a:xfrm>
          <a:prstGeom prst="rect">
            <a:avLst/>
          </a:prstGeom>
          <a:noFill/>
          <a:ln>
            <a:noFill/>
          </a:ln>
        </p:spPr>
      </p:pic>
      <p:sp>
        <p:nvSpPr>
          <p:cNvPr id="201" name="Google Shape;201;p33"/>
          <p:cNvSpPr txBox="1"/>
          <p:nvPr/>
        </p:nvSpPr>
        <p:spPr>
          <a:xfrm>
            <a:off x="1398000" y="21365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n-GB" sz="3600" u="none" cap="none" strike="noStrike">
                <a:solidFill>
                  <a:srgbClr val="121212"/>
                </a:solidFill>
                <a:latin typeface="Anton"/>
                <a:ea typeface="Anton"/>
                <a:cs typeface="Anton"/>
                <a:sym typeface="Anton"/>
              </a:rPr>
              <a:t>CRONOGRAMA DEL CURSO</a:t>
            </a:r>
            <a:endParaRPr b="0" i="1" sz="3600" u="none" cap="none" strike="noStrike">
              <a:solidFill>
                <a:srgbClr val="121212"/>
              </a:solidFill>
              <a:latin typeface="Anton"/>
              <a:ea typeface="Anton"/>
              <a:cs typeface="Anton"/>
              <a:sym typeface="Anton"/>
            </a:endParaRPr>
          </a:p>
        </p:txBody>
      </p:sp>
      <p:sp>
        <p:nvSpPr>
          <p:cNvPr id="202" name="Google Shape;202;p33"/>
          <p:cNvSpPr txBox="1"/>
          <p:nvPr/>
        </p:nvSpPr>
        <p:spPr>
          <a:xfrm>
            <a:off x="3864458" y="1305800"/>
            <a:ext cx="1234800" cy="367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Helvetica Neue"/>
                <a:ea typeface="Helvetica Neue"/>
                <a:cs typeface="Helvetica Neue"/>
                <a:sym typeface="Helvetica Neue"/>
              </a:rPr>
              <a:t>Clase </a:t>
            </a:r>
            <a:r>
              <a:rPr lang="en-GB">
                <a:latin typeface="Helvetica Neue"/>
                <a:ea typeface="Helvetica Neue"/>
                <a:cs typeface="Helvetica Neue"/>
                <a:sym typeface="Helvetica Neue"/>
              </a:rPr>
              <a:t>14</a:t>
            </a:r>
            <a:endParaRPr b="0" i="0" sz="1400" u="none" cap="none" strike="noStrike">
              <a:solidFill>
                <a:srgbClr val="000000"/>
              </a:solidFill>
              <a:latin typeface="Helvetica Neue"/>
              <a:ea typeface="Helvetica Neue"/>
              <a:cs typeface="Helvetica Neue"/>
              <a:sym typeface="Helvetica Neue"/>
            </a:endParaRPr>
          </a:p>
        </p:txBody>
      </p:sp>
      <p:sp>
        <p:nvSpPr>
          <p:cNvPr id="203" name="Google Shape;203;p33"/>
          <p:cNvSpPr txBox="1"/>
          <p:nvPr/>
        </p:nvSpPr>
        <p:spPr>
          <a:xfrm>
            <a:off x="1373400" y="1760963"/>
            <a:ext cx="1905900" cy="424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GB" sz="1100">
                <a:solidFill>
                  <a:schemeClr val="dk1"/>
                </a:solidFill>
                <a:latin typeface="Helvetica Neue"/>
                <a:ea typeface="Helvetica Neue"/>
                <a:cs typeface="Helvetica Neue"/>
                <a:sym typeface="Helvetica Neue"/>
              </a:rPr>
              <a:t>Servidores, Seguridad y SEO para tu sitio</a:t>
            </a:r>
            <a:endParaRPr b="1" sz="1100">
              <a:solidFill>
                <a:schemeClr val="dk1"/>
              </a:solidFill>
              <a:latin typeface="Helvetica Neue"/>
              <a:ea typeface="Helvetica Neue"/>
              <a:cs typeface="Helvetica Neue"/>
              <a:sym typeface="Helvetica Neue"/>
            </a:endParaRPr>
          </a:p>
        </p:txBody>
      </p:sp>
      <p:sp>
        <p:nvSpPr>
          <p:cNvPr id="204" name="Google Shape;204;p33"/>
          <p:cNvSpPr txBox="1"/>
          <p:nvPr/>
        </p:nvSpPr>
        <p:spPr>
          <a:xfrm>
            <a:off x="6302858" y="1305800"/>
            <a:ext cx="1234800" cy="367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Helvetica Neue"/>
                <a:ea typeface="Helvetica Neue"/>
                <a:cs typeface="Helvetica Neue"/>
                <a:sym typeface="Helvetica Neue"/>
              </a:rPr>
              <a:t>Clase </a:t>
            </a:r>
            <a:r>
              <a:rPr lang="en-GB">
                <a:latin typeface="Helvetica Neue"/>
                <a:ea typeface="Helvetica Neue"/>
                <a:cs typeface="Helvetica Neue"/>
                <a:sym typeface="Helvetica Neue"/>
              </a:rPr>
              <a:t>15</a:t>
            </a:r>
            <a:endParaRPr b="0" i="0" sz="1400" u="none" cap="none" strike="noStrike">
              <a:solidFill>
                <a:srgbClr val="000000"/>
              </a:solidFill>
              <a:latin typeface="Helvetica Neue"/>
              <a:ea typeface="Helvetica Neue"/>
              <a:cs typeface="Helvetica Neue"/>
              <a:sym typeface="Helvetica Neue"/>
            </a:endParaRPr>
          </a:p>
        </p:txBody>
      </p:sp>
      <p:sp>
        <p:nvSpPr>
          <p:cNvPr id="205" name="Google Shape;205;p33"/>
          <p:cNvSpPr txBox="1"/>
          <p:nvPr/>
        </p:nvSpPr>
        <p:spPr>
          <a:xfrm>
            <a:off x="3735600" y="1760963"/>
            <a:ext cx="1905900" cy="424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b="1" lang="en-GB" sz="1100">
                <a:solidFill>
                  <a:schemeClr val="dk1"/>
                </a:solidFill>
                <a:latin typeface="Helvetica Neue"/>
                <a:ea typeface="Helvetica Neue"/>
                <a:cs typeface="Helvetica Neue"/>
                <a:sym typeface="Helvetica Neue"/>
              </a:rPr>
              <a:t>Git</a:t>
            </a:r>
            <a:endParaRPr b="1" sz="1100">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chemeClr val="dk1"/>
              </a:buClr>
              <a:buSzPts val="1100"/>
              <a:buFont typeface="Arial"/>
              <a:buNone/>
            </a:pPr>
            <a:r>
              <a:t/>
            </a:r>
            <a:endParaRPr b="1" sz="1200">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chemeClr val="dk1"/>
              </a:buClr>
              <a:buSzPts val="1100"/>
              <a:buFont typeface="Arial"/>
              <a:buNone/>
            </a:pPr>
            <a:r>
              <a:t/>
            </a:r>
            <a:endParaRPr b="1" sz="1200">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rgbClr val="000000"/>
              </a:buClr>
              <a:buSzPts val="1200"/>
              <a:buFont typeface="Arial"/>
              <a:buNone/>
            </a:pPr>
            <a:r>
              <a:t/>
            </a:r>
            <a:endParaRPr b="1" i="0" sz="1200" u="none" cap="none" strike="noStrike">
              <a:solidFill>
                <a:srgbClr val="000000"/>
              </a:solidFill>
              <a:latin typeface="Helvetica Neue"/>
              <a:ea typeface="Helvetica Neue"/>
              <a:cs typeface="Helvetica Neue"/>
              <a:sym typeface="Helvetica Neue"/>
            </a:endParaRPr>
          </a:p>
        </p:txBody>
      </p:sp>
      <p:sp>
        <p:nvSpPr>
          <p:cNvPr id="206" name="Google Shape;206;p33"/>
          <p:cNvSpPr txBox="1"/>
          <p:nvPr/>
        </p:nvSpPr>
        <p:spPr>
          <a:xfrm>
            <a:off x="1759363" y="2482188"/>
            <a:ext cx="1389600" cy="283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lang="en-GB" sz="700">
                <a:latin typeface="Helvetica Neue"/>
                <a:ea typeface="Helvetica Neue"/>
                <a:cs typeface="Helvetica Neue"/>
                <a:sym typeface="Helvetica Neue"/>
              </a:rPr>
              <a:t>APLICAR SEO A NUESTRA PÁGINA</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Helvetica Neue"/>
              <a:ea typeface="Helvetica Neue"/>
              <a:cs typeface="Helvetica Neue"/>
              <a:sym typeface="Helvetica Neue"/>
            </a:endParaRPr>
          </a:p>
        </p:txBody>
      </p:sp>
      <p:pic>
        <p:nvPicPr>
          <p:cNvPr id="207" name="Google Shape;207;p33"/>
          <p:cNvPicPr preferRelativeResize="0"/>
          <p:nvPr/>
        </p:nvPicPr>
        <p:blipFill rotWithShape="1">
          <a:blip r:embed="rId5">
            <a:alphaModFix/>
          </a:blip>
          <a:srcRect b="0" l="0" r="0" t="0"/>
          <a:stretch/>
        </p:blipFill>
        <p:spPr>
          <a:xfrm>
            <a:off x="1452213" y="2479538"/>
            <a:ext cx="307150" cy="307150"/>
          </a:xfrm>
          <a:prstGeom prst="rect">
            <a:avLst/>
          </a:prstGeom>
          <a:noFill/>
          <a:ln>
            <a:noFill/>
          </a:ln>
        </p:spPr>
      </p:pic>
      <p:sp>
        <p:nvSpPr>
          <p:cNvPr id="208" name="Google Shape;208;p33"/>
          <p:cNvSpPr txBox="1"/>
          <p:nvPr/>
        </p:nvSpPr>
        <p:spPr>
          <a:xfrm>
            <a:off x="4147575" y="2430875"/>
            <a:ext cx="1186500" cy="315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lang="en-GB" sz="700">
                <a:latin typeface="Helvetica Neue"/>
                <a:ea typeface="Helvetica Neue"/>
                <a:cs typeface="Helvetica Neue"/>
                <a:sym typeface="Helvetica Neue"/>
              </a:rPr>
              <a:t>PRÁCTICAS DE LO VISTO EN CLASE</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p:txBody>
      </p:sp>
      <p:pic>
        <p:nvPicPr>
          <p:cNvPr id="209" name="Google Shape;209;p33"/>
          <p:cNvPicPr preferRelativeResize="0"/>
          <p:nvPr/>
        </p:nvPicPr>
        <p:blipFill rotWithShape="1">
          <a:blip r:embed="rId6">
            <a:alphaModFix/>
          </a:blip>
          <a:srcRect b="0" l="0" r="0" t="0"/>
          <a:stretch/>
        </p:blipFill>
        <p:spPr>
          <a:xfrm>
            <a:off x="3811775" y="2450300"/>
            <a:ext cx="365625" cy="365625"/>
          </a:xfrm>
          <a:prstGeom prst="rect">
            <a:avLst/>
          </a:prstGeom>
          <a:noFill/>
          <a:ln>
            <a:noFill/>
          </a:ln>
        </p:spPr>
      </p:pic>
      <p:sp>
        <p:nvSpPr>
          <p:cNvPr id="210" name="Google Shape;210;p33"/>
          <p:cNvSpPr txBox="1"/>
          <p:nvPr/>
        </p:nvSpPr>
        <p:spPr>
          <a:xfrm>
            <a:off x="4197763" y="3015588"/>
            <a:ext cx="1389600" cy="283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lang="en-GB" sz="700">
                <a:latin typeface="Helvetica Neue"/>
                <a:ea typeface="Helvetica Neue"/>
                <a:cs typeface="Helvetica Neue"/>
                <a:sym typeface="Helvetica Neue"/>
              </a:rPr>
              <a:t>CREAR REPOSITORIO DE GIT</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Helvetica Neue"/>
              <a:ea typeface="Helvetica Neue"/>
              <a:cs typeface="Helvetica Neue"/>
              <a:sym typeface="Helvetica Neue"/>
            </a:endParaRPr>
          </a:p>
        </p:txBody>
      </p:sp>
      <p:pic>
        <p:nvPicPr>
          <p:cNvPr id="211" name="Google Shape;211;p33"/>
          <p:cNvPicPr preferRelativeResize="0"/>
          <p:nvPr/>
        </p:nvPicPr>
        <p:blipFill rotWithShape="1">
          <a:blip r:embed="rId5">
            <a:alphaModFix/>
          </a:blip>
          <a:srcRect b="0" l="0" r="0" t="0"/>
          <a:stretch/>
        </p:blipFill>
        <p:spPr>
          <a:xfrm>
            <a:off x="3890613" y="3012938"/>
            <a:ext cx="307150" cy="307150"/>
          </a:xfrm>
          <a:prstGeom prst="rect">
            <a:avLst/>
          </a:prstGeom>
          <a:noFill/>
          <a:ln>
            <a:noFill/>
          </a:ln>
        </p:spPr>
      </p:pic>
      <p:sp>
        <p:nvSpPr>
          <p:cNvPr id="212" name="Google Shape;212;p33"/>
          <p:cNvSpPr txBox="1"/>
          <p:nvPr/>
        </p:nvSpPr>
        <p:spPr>
          <a:xfrm>
            <a:off x="6174000" y="1760963"/>
            <a:ext cx="1905900" cy="424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b="1" lang="en-GB" sz="1100">
                <a:solidFill>
                  <a:schemeClr val="dk1"/>
                </a:solidFill>
                <a:latin typeface="Helvetica Neue"/>
                <a:ea typeface="Helvetica Neue"/>
                <a:cs typeface="Helvetica Neue"/>
                <a:sym typeface="Helvetica Neue"/>
              </a:rPr>
              <a:t>GitHub</a:t>
            </a:r>
            <a:endParaRPr b="1" sz="1100">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chemeClr val="dk1"/>
              </a:buClr>
              <a:buSzPts val="1100"/>
              <a:buFont typeface="Arial"/>
              <a:buNone/>
            </a:pPr>
            <a:r>
              <a:t/>
            </a:r>
            <a:endParaRPr b="1" sz="1200">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chemeClr val="dk1"/>
              </a:buClr>
              <a:buSzPts val="1100"/>
              <a:buFont typeface="Arial"/>
              <a:buNone/>
            </a:pPr>
            <a:r>
              <a:t/>
            </a:r>
            <a:endParaRPr b="1" sz="1200">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rgbClr val="000000"/>
              </a:buClr>
              <a:buSzPts val="1200"/>
              <a:buFont typeface="Arial"/>
              <a:buNone/>
            </a:pPr>
            <a:r>
              <a:t/>
            </a:r>
            <a:endParaRPr b="1" i="0" sz="1200" u="none" cap="none" strike="noStrike">
              <a:solidFill>
                <a:srgbClr val="000000"/>
              </a:solidFill>
              <a:latin typeface="Helvetica Neue"/>
              <a:ea typeface="Helvetica Neue"/>
              <a:cs typeface="Helvetica Neue"/>
              <a:sym typeface="Helvetica Neue"/>
            </a:endParaRPr>
          </a:p>
        </p:txBody>
      </p:sp>
      <p:sp>
        <p:nvSpPr>
          <p:cNvPr id="213" name="Google Shape;213;p33"/>
          <p:cNvSpPr txBox="1"/>
          <p:nvPr/>
        </p:nvSpPr>
        <p:spPr>
          <a:xfrm>
            <a:off x="6585975" y="2430875"/>
            <a:ext cx="1186500" cy="315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lang="en-GB" sz="700">
                <a:latin typeface="Helvetica Neue"/>
                <a:ea typeface="Helvetica Neue"/>
                <a:cs typeface="Helvetica Neue"/>
                <a:sym typeface="Helvetica Neue"/>
              </a:rPr>
              <a:t>PRÁCTICAS DE LO VISTO EN CLASE</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p:txBody>
      </p:sp>
      <p:pic>
        <p:nvPicPr>
          <p:cNvPr id="214" name="Google Shape;214;p33"/>
          <p:cNvPicPr preferRelativeResize="0"/>
          <p:nvPr/>
        </p:nvPicPr>
        <p:blipFill rotWithShape="1">
          <a:blip r:embed="rId6">
            <a:alphaModFix/>
          </a:blip>
          <a:srcRect b="0" l="0" r="0" t="0"/>
          <a:stretch/>
        </p:blipFill>
        <p:spPr>
          <a:xfrm>
            <a:off x="6250175" y="2450300"/>
            <a:ext cx="365625" cy="365625"/>
          </a:xfrm>
          <a:prstGeom prst="rect">
            <a:avLst/>
          </a:prstGeom>
          <a:noFill/>
          <a:ln>
            <a:noFill/>
          </a:ln>
        </p:spPr>
      </p:pic>
      <p:sp>
        <p:nvSpPr>
          <p:cNvPr id="215" name="Google Shape;215;p33"/>
          <p:cNvSpPr txBox="1"/>
          <p:nvPr/>
        </p:nvSpPr>
        <p:spPr>
          <a:xfrm>
            <a:off x="6670988" y="3026538"/>
            <a:ext cx="1389600" cy="283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lang="en-GB" sz="700">
                <a:latin typeface="Helvetica Neue"/>
                <a:ea typeface="Helvetica Neue"/>
                <a:cs typeface="Helvetica Neue"/>
                <a:sym typeface="Helvetica Neue"/>
              </a:rPr>
              <a:t>CREAR REPOSITORIO EN GITHUB</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Helvetica Neue"/>
              <a:ea typeface="Helvetica Neue"/>
              <a:cs typeface="Helvetica Neue"/>
              <a:sym typeface="Helvetica Neue"/>
            </a:endParaRPr>
          </a:p>
        </p:txBody>
      </p:sp>
      <p:pic>
        <p:nvPicPr>
          <p:cNvPr id="216" name="Google Shape;216;p33"/>
          <p:cNvPicPr preferRelativeResize="0"/>
          <p:nvPr/>
        </p:nvPicPr>
        <p:blipFill rotWithShape="1">
          <a:blip r:embed="rId5">
            <a:alphaModFix/>
          </a:blip>
          <a:srcRect b="0" l="0" r="0" t="0"/>
          <a:stretch/>
        </p:blipFill>
        <p:spPr>
          <a:xfrm>
            <a:off x="6363838" y="3023888"/>
            <a:ext cx="307150" cy="307150"/>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0" name="Shape 850"/>
        <p:cNvGrpSpPr/>
        <p:nvPr/>
      </p:nvGrpSpPr>
      <p:grpSpPr>
        <a:xfrm>
          <a:off x="0" y="0"/>
          <a:ext cx="0" cy="0"/>
          <a:chOff x="0" y="0"/>
          <a:chExt cx="0" cy="0"/>
        </a:xfrm>
      </p:grpSpPr>
      <p:graphicFrame>
        <p:nvGraphicFramePr>
          <p:cNvPr id="851" name="Google Shape;851;p114"/>
          <p:cNvGraphicFramePr/>
          <p:nvPr/>
        </p:nvGraphicFramePr>
        <p:xfrm>
          <a:off x="153263" y="344100"/>
          <a:ext cx="3000000" cy="3000000"/>
        </p:xfrm>
        <a:graphic>
          <a:graphicData uri="http://schemas.openxmlformats.org/drawingml/2006/table">
            <a:tbl>
              <a:tblPr>
                <a:noFill/>
                <a:tableStyleId>{D27DA6CC-422E-4EF3-A16B-8D48E1992B17}</a:tableStyleId>
              </a:tblPr>
              <a:tblGrid>
                <a:gridCol w="2945825"/>
                <a:gridCol w="3822275"/>
                <a:gridCol w="2069375"/>
              </a:tblGrid>
              <a:tr h="734725">
                <a:tc gridSpan="3">
                  <a:txBody>
                    <a:bodyPr/>
                    <a:lstStyle/>
                    <a:p>
                      <a:pPr indent="0" lvl="0" marL="0" marR="0" rtl="0" algn="l">
                        <a:lnSpc>
                          <a:spcPct val="100000"/>
                        </a:lnSpc>
                        <a:spcBef>
                          <a:spcPts val="0"/>
                        </a:spcBef>
                        <a:spcAft>
                          <a:spcPts val="0"/>
                        </a:spcAft>
                        <a:buClr>
                          <a:srgbClr val="000000"/>
                        </a:buClr>
                        <a:buSzPts val="2400"/>
                        <a:buFont typeface="Arial"/>
                        <a:buNone/>
                      </a:pPr>
                      <a:r>
                        <a:rPr i="1" lang="en-GB" sz="2400">
                          <a:solidFill>
                            <a:schemeClr val="dk1"/>
                          </a:solidFill>
                          <a:latin typeface="Anton"/>
                          <a:ea typeface="Anton"/>
                          <a:cs typeface="Anton"/>
                          <a:sym typeface="Anton"/>
                        </a:rPr>
                        <a:t>CREAR REPOSITORIO DE GIT</a:t>
                      </a:r>
                      <a:endParaRPr i="1" sz="2400">
                        <a:solidFill>
                          <a:schemeClr val="dk1"/>
                        </a:solidFill>
                        <a:latin typeface="Anton"/>
                        <a:ea typeface="Anton"/>
                        <a:cs typeface="Anton"/>
                        <a:sym typeface="Anton"/>
                      </a:endParaRPr>
                    </a:p>
                  </a:txBody>
                  <a:tcPr marT="162000"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3CEFAB"/>
                    </a:solidFill>
                  </a:tcPr>
                </a:tc>
                <a:tc hMerge="1"/>
                <a:tc hMerge="1"/>
              </a:tr>
              <a:tr h="825350">
                <a:tc gridSpan="2">
                  <a:txBody>
                    <a:bodyPr/>
                    <a:lstStyle/>
                    <a:p>
                      <a:pPr indent="0" lvl="0" marL="0" marR="0" rtl="0" algn="l">
                        <a:lnSpc>
                          <a:spcPct val="100000"/>
                        </a:lnSpc>
                        <a:spcBef>
                          <a:spcPts val="0"/>
                        </a:spcBef>
                        <a:spcAft>
                          <a:spcPts val="0"/>
                        </a:spcAft>
                        <a:buClr>
                          <a:srgbClr val="000000"/>
                        </a:buClr>
                        <a:buSzPts val="1600"/>
                        <a:buFont typeface="Arial"/>
                        <a:buNone/>
                      </a:pPr>
                      <a:r>
                        <a:rPr b="1" lang="en-GB" u="none" cap="none" strike="noStrike">
                          <a:latin typeface="Helvetica Neue"/>
                          <a:ea typeface="Helvetica Neue"/>
                          <a:cs typeface="Helvetica Neue"/>
                          <a:sym typeface="Helvetica Neue"/>
                        </a:rPr>
                        <a:t>Formato: </a:t>
                      </a:r>
                      <a:r>
                        <a:rPr lang="en-GB">
                          <a:solidFill>
                            <a:schemeClr val="dk1"/>
                          </a:solidFill>
                          <a:latin typeface="Helvetica Neue Light"/>
                          <a:ea typeface="Helvetica Neue Light"/>
                          <a:cs typeface="Helvetica Neue Light"/>
                          <a:sym typeface="Helvetica Neue Light"/>
                        </a:rPr>
                        <a:t>sube a la plataforma el screenshot del log de la rama master.Debe</a:t>
                      </a:r>
                      <a:r>
                        <a:rPr lang="en-GB" u="none" cap="none" strike="noStrike">
                          <a:solidFill>
                            <a:schemeClr val="dk1"/>
                          </a:solidFill>
                          <a:latin typeface="Helvetica Neue Light"/>
                          <a:ea typeface="Helvetica Neue Light"/>
                          <a:cs typeface="Helvetica Neue Light"/>
                          <a:sym typeface="Helvetica Neue Light"/>
                        </a:rPr>
                        <a:t> tener el nombre </a:t>
                      </a:r>
                      <a:r>
                        <a:rPr lang="en-GB" u="none" cap="none" strike="noStrike">
                          <a:solidFill>
                            <a:schemeClr val="dk1"/>
                          </a:solidFill>
                          <a:highlight>
                            <a:srgbClr val="A6FFCA"/>
                          </a:highlight>
                          <a:latin typeface="Helvetica Neue Light"/>
                          <a:ea typeface="Helvetica Neue Light"/>
                          <a:cs typeface="Helvetica Neue Light"/>
                          <a:sym typeface="Helvetica Neue Light"/>
                        </a:rPr>
                        <a:t>“Idea+Apellido”</a:t>
                      </a:r>
                      <a:r>
                        <a:rPr lang="en-GB" u="none" cap="none" strike="noStrike">
                          <a:solidFill>
                            <a:schemeClr val="dk1"/>
                          </a:solidFill>
                          <a:latin typeface="Helvetica Neue Light"/>
                          <a:ea typeface="Helvetica Neue Light"/>
                          <a:cs typeface="Helvetica Neue Light"/>
                          <a:sym typeface="Helvetica Neue Light"/>
                        </a:rPr>
                        <a:t>. </a:t>
                      </a:r>
                      <a:endParaRPr u="none" cap="none" strike="noStrike">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1600"/>
                        <a:buFont typeface="Arial"/>
                        <a:buNone/>
                      </a:pPr>
                      <a:r>
                        <a:rPr b="1" lang="en-GB" u="none" cap="none" strike="noStrike">
                          <a:latin typeface="Helvetica Neue"/>
                          <a:ea typeface="Helvetica Neue"/>
                          <a:cs typeface="Helvetica Neue"/>
                          <a:sym typeface="Helvetica Neue"/>
                        </a:rPr>
                        <a:t>Sugerencia: </a:t>
                      </a:r>
                      <a:r>
                        <a:rPr lang="en-GB">
                          <a:latin typeface="Helvetica Neue Light"/>
                          <a:ea typeface="Helvetica Neue Light"/>
                          <a:cs typeface="Helvetica Neue Light"/>
                          <a:sym typeface="Helvetica Neue Light"/>
                        </a:rPr>
                        <a:t>luego de que veas que estás bien con esto, ¡pon Git en tu proyecto!</a:t>
                      </a:r>
                      <a:endParaRPr u="none" cap="none" strike="noStrike">
                        <a:latin typeface="Helvetica Neue Light"/>
                        <a:ea typeface="Helvetica Neue Light"/>
                        <a:cs typeface="Helvetica Neue Light"/>
                        <a:sym typeface="Helvetica Neue Light"/>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a:txBody>
                    <a:bodyPr/>
                    <a:lstStyle/>
                    <a:p>
                      <a:pPr indent="0" lvl="0" marL="0" marR="0" rtl="0" algn="ctr">
                        <a:lnSpc>
                          <a:spcPct val="100000"/>
                        </a:lnSpc>
                        <a:spcBef>
                          <a:spcPts val="0"/>
                        </a:spcBef>
                        <a:spcAft>
                          <a:spcPts val="0"/>
                        </a:spcAft>
                        <a:buClr>
                          <a:srgbClr val="000000"/>
                        </a:buClr>
                        <a:buSzPts val="1500"/>
                        <a:buFont typeface="Arial"/>
                        <a:buNone/>
                      </a:pPr>
                      <a:r>
                        <a:t/>
                      </a:r>
                      <a:endParaRPr sz="1500" u="none" cap="none" strike="noStrike">
                        <a:latin typeface="Helvetica Neue"/>
                        <a:ea typeface="Helvetica Neue"/>
                        <a:cs typeface="Helvetica Neue"/>
                        <a:sym typeface="Helvetica Neue"/>
                      </a:endParaRPr>
                    </a:p>
                  </a:txBody>
                  <a:tcPr marT="91425" marB="91425" marR="91425" marL="91425">
                    <a:lnL cap="flat" cmpd="sng" w="9525">
                      <a:solidFill>
                        <a:srgbClr val="000000"/>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2"/>
                    </a:solidFill>
                  </a:tcPr>
                </a:tc>
              </a:tr>
              <a:tr h="2411750">
                <a:tc gridSpan="3">
                  <a:txBody>
                    <a:bodyPr/>
                    <a:lstStyle/>
                    <a:p>
                      <a:pPr indent="0" lvl="0" marL="0" marR="0" rtl="0" algn="l">
                        <a:lnSpc>
                          <a:spcPct val="100000"/>
                        </a:lnSpc>
                        <a:spcBef>
                          <a:spcPts val="0"/>
                        </a:spcBef>
                        <a:spcAft>
                          <a:spcPts val="0"/>
                        </a:spcAft>
                        <a:buClr>
                          <a:srgbClr val="000000"/>
                        </a:buClr>
                        <a:buSzPts val="200"/>
                        <a:buFont typeface="Arial"/>
                        <a:buNone/>
                      </a:pPr>
                      <a:br>
                        <a:rPr b="1" lang="en-GB" sz="100" u="none" cap="none" strike="noStrike">
                          <a:solidFill>
                            <a:srgbClr val="4D5156"/>
                          </a:solidFill>
                        </a:rPr>
                      </a:br>
                      <a:r>
                        <a:rPr b="1" lang="en-GB" sz="1500" u="none" cap="none" strike="noStrike"/>
                        <a:t>&gt;&gt;</a:t>
                      </a:r>
                      <a:r>
                        <a:rPr b="1" lang="en-GB" sz="1500" u="none" cap="none" strike="noStrike">
                          <a:solidFill>
                            <a:srgbClr val="4D5156"/>
                          </a:solidFill>
                        </a:rPr>
                        <a:t> </a:t>
                      </a:r>
                      <a:r>
                        <a:rPr b="1" lang="en-GB" sz="1500" u="none" cap="none" strike="noStrike">
                          <a:latin typeface="Helvetica Neue"/>
                          <a:ea typeface="Helvetica Neue"/>
                          <a:cs typeface="Helvetica Neue"/>
                          <a:sym typeface="Helvetica Neue"/>
                        </a:rPr>
                        <a:t>Consigna:</a:t>
                      </a:r>
                      <a:r>
                        <a:rPr lang="en-GB" sz="1500" u="none" cap="none" strike="noStrike">
                          <a:latin typeface="Helvetica Neue Light"/>
                          <a:ea typeface="Helvetica Neue Light"/>
                          <a:cs typeface="Helvetica Neue Light"/>
                          <a:sym typeface="Helvetica Neue Light"/>
                        </a:rPr>
                        <a:t> </a:t>
                      </a:r>
                      <a:r>
                        <a:rPr lang="en-GB" sz="1500">
                          <a:solidFill>
                            <a:schemeClr val="dk1"/>
                          </a:solidFill>
                          <a:latin typeface="Helvetica Neue Light"/>
                          <a:ea typeface="Helvetica Neue Light"/>
                          <a:cs typeface="Helvetica Neue Light"/>
                          <a:sym typeface="Helvetica Neue Light"/>
                        </a:rPr>
                        <a:t>crea un repositorio de Git. </a:t>
                      </a:r>
                      <a:endParaRPr sz="1500">
                        <a:solidFill>
                          <a:schemeClr val="dk1"/>
                        </a:solidFill>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500"/>
                        <a:buFont typeface="Arial"/>
                        <a:buNone/>
                      </a:pPr>
                      <a:r>
                        <a:t/>
                      </a:r>
                      <a:endParaRPr sz="300" u="none" cap="none" strike="noStrike">
                        <a:solidFill>
                          <a:schemeClr val="dk1"/>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1600"/>
                        <a:buFont typeface="Arial"/>
                        <a:buNone/>
                      </a:pPr>
                      <a:r>
                        <a:t/>
                      </a:r>
                      <a:endParaRPr b="1" u="none" cap="none" strike="noStrike">
                        <a:solidFill>
                          <a:schemeClr val="dk1"/>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1700"/>
                        <a:buFont typeface="Arial"/>
                        <a:buNone/>
                      </a:pPr>
                      <a:r>
                        <a:rPr b="1" lang="en-GB" sz="1500" u="none" cap="none" strike="noStrike"/>
                        <a:t>&gt;&gt;</a:t>
                      </a:r>
                      <a:r>
                        <a:rPr b="1" lang="en-GB" u="none" cap="none" strike="noStrike">
                          <a:solidFill>
                            <a:schemeClr val="dk1"/>
                          </a:solidFill>
                          <a:latin typeface="Helvetica Neue"/>
                          <a:ea typeface="Helvetica Neue"/>
                          <a:cs typeface="Helvetica Neue"/>
                          <a:sym typeface="Helvetica Neue"/>
                        </a:rPr>
                        <a:t>Aspectos a incluir en el entregable:</a:t>
                      </a:r>
                      <a:endParaRPr b="1" u="none" cap="none" strike="noStrike">
                        <a:solidFill>
                          <a:schemeClr val="dk1"/>
                        </a:solidFill>
                        <a:latin typeface="Helvetica Neue"/>
                        <a:ea typeface="Helvetica Neue"/>
                        <a:cs typeface="Helvetica Neue"/>
                        <a:sym typeface="Helvetica Neue"/>
                      </a:endParaRPr>
                    </a:p>
                    <a:p>
                      <a:pPr indent="-317500" lvl="0" marL="457200" marR="0" rtl="0" algn="l">
                        <a:lnSpc>
                          <a:spcPct val="100000"/>
                        </a:lnSpc>
                        <a:spcBef>
                          <a:spcPts val="0"/>
                        </a:spcBef>
                        <a:spcAft>
                          <a:spcPts val="0"/>
                        </a:spcAft>
                        <a:buClr>
                          <a:schemeClr val="dk1"/>
                        </a:buClr>
                        <a:buSzPts val="1400"/>
                        <a:buFont typeface="Helvetica Neue Light"/>
                        <a:buChar char="-"/>
                      </a:pPr>
                      <a:r>
                        <a:rPr lang="en-GB">
                          <a:solidFill>
                            <a:schemeClr val="dk1"/>
                          </a:solidFill>
                          <a:latin typeface="Helvetica Neue Light"/>
                          <a:ea typeface="Helvetica Neue Light"/>
                          <a:cs typeface="Helvetica Neue Light"/>
                          <a:sym typeface="Helvetica Neue Light"/>
                        </a:rPr>
                        <a:t>Crea una carpeta e inicia Git.</a:t>
                      </a:r>
                      <a:endParaRPr>
                        <a:solidFill>
                          <a:schemeClr val="dk1"/>
                        </a:solidFill>
                        <a:latin typeface="Helvetica Neue Light"/>
                        <a:ea typeface="Helvetica Neue Light"/>
                        <a:cs typeface="Helvetica Neue Light"/>
                        <a:sym typeface="Helvetica Neue Light"/>
                      </a:endParaRPr>
                    </a:p>
                    <a:p>
                      <a:pPr indent="-317500" lvl="0" marL="457200" marR="0" rtl="0" algn="l">
                        <a:lnSpc>
                          <a:spcPct val="100000"/>
                        </a:lnSpc>
                        <a:spcBef>
                          <a:spcPts val="0"/>
                        </a:spcBef>
                        <a:spcAft>
                          <a:spcPts val="0"/>
                        </a:spcAft>
                        <a:buClr>
                          <a:schemeClr val="dk1"/>
                        </a:buClr>
                        <a:buSzPts val="1400"/>
                        <a:buFont typeface="Helvetica Neue Light"/>
                        <a:buChar char="-"/>
                      </a:pPr>
                      <a:r>
                        <a:rPr lang="en-GB">
                          <a:solidFill>
                            <a:schemeClr val="dk1"/>
                          </a:solidFill>
                          <a:latin typeface="Helvetica Neue Light"/>
                          <a:ea typeface="Helvetica Neue Light"/>
                          <a:cs typeface="Helvetica Neue Light"/>
                          <a:sym typeface="Helvetica Neue Light"/>
                        </a:rPr>
                        <a:t>Agrégale algún HTML, lo que quieras (imágenes, estilos, etcétera). Practica el uso de los 3 estados con la terminal.</a:t>
                      </a:r>
                      <a:endParaRPr>
                        <a:solidFill>
                          <a:schemeClr val="dk1"/>
                        </a:solidFill>
                        <a:latin typeface="Helvetica Neue Light"/>
                        <a:ea typeface="Helvetica Neue Light"/>
                        <a:cs typeface="Helvetica Neue Light"/>
                        <a:sym typeface="Helvetica Neue Light"/>
                      </a:endParaRPr>
                    </a:p>
                    <a:p>
                      <a:pPr indent="-317500" lvl="0" marL="457200" marR="0" rtl="0" algn="l">
                        <a:lnSpc>
                          <a:spcPct val="100000"/>
                        </a:lnSpc>
                        <a:spcBef>
                          <a:spcPts val="0"/>
                        </a:spcBef>
                        <a:spcAft>
                          <a:spcPts val="0"/>
                        </a:spcAft>
                        <a:buClr>
                          <a:schemeClr val="dk1"/>
                        </a:buClr>
                        <a:buSzPts val="1400"/>
                        <a:buFont typeface="Helvetica Neue Light"/>
                        <a:buChar char="-"/>
                      </a:pPr>
                      <a:r>
                        <a:rPr lang="en-GB">
                          <a:solidFill>
                            <a:schemeClr val="dk1"/>
                          </a:solidFill>
                          <a:latin typeface="Helvetica Neue Light"/>
                          <a:ea typeface="Helvetica Neue Light"/>
                          <a:cs typeface="Helvetica Neue Light"/>
                          <a:sym typeface="Helvetica Neue Light"/>
                        </a:rPr>
                        <a:t>Luego crea una rama.</a:t>
                      </a:r>
                      <a:endParaRPr>
                        <a:solidFill>
                          <a:schemeClr val="dk1"/>
                        </a:solidFill>
                        <a:latin typeface="Helvetica Neue Light"/>
                        <a:ea typeface="Helvetica Neue Light"/>
                        <a:cs typeface="Helvetica Neue Light"/>
                        <a:sym typeface="Helvetica Neue Light"/>
                      </a:endParaRPr>
                    </a:p>
                    <a:p>
                      <a:pPr indent="-317500" lvl="0" marL="457200" marR="0" rtl="0" algn="l">
                        <a:lnSpc>
                          <a:spcPct val="100000"/>
                        </a:lnSpc>
                        <a:spcBef>
                          <a:spcPts val="0"/>
                        </a:spcBef>
                        <a:spcAft>
                          <a:spcPts val="0"/>
                        </a:spcAft>
                        <a:buClr>
                          <a:schemeClr val="dk1"/>
                        </a:buClr>
                        <a:buSzPts val="1400"/>
                        <a:buFont typeface="Helvetica Neue Light"/>
                        <a:buChar char="-"/>
                      </a:pPr>
                      <a:r>
                        <a:rPr lang="en-GB">
                          <a:solidFill>
                            <a:schemeClr val="dk1"/>
                          </a:solidFill>
                          <a:latin typeface="Helvetica Neue Light"/>
                          <a:ea typeface="Helvetica Neue Light"/>
                          <a:cs typeface="Helvetica Neue Light"/>
                          <a:sym typeface="Helvetica Neue Light"/>
                        </a:rPr>
                        <a:t>Vuelve hacia un commit anterior.</a:t>
                      </a:r>
                      <a:endParaRPr>
                        <a:solidFill>
                          <a:schemeClr val="dk1"/>
                        </a:solidFill>
                        <a:latin typeface="Helvetica Neue Light"/>
                        <a:ea typeface="Helvetica Neue Light"/>
                        <a:cs typeface="Helvetica Neue Light"/>
                        <a:sym typeface="Helvetica Neue Light"/>
                      </a:endParaRPr>
                    </a:p>
                    <a:p>
                      <a:pPr indent="-317500" lvl="0" marL="457200" marR="0" rtl="0" algn="l">
                        <a:lnSpc>
                          <a:spcPct val="100000"/>
                        </a:lnSpc>
                        <a:spcBef>
                          <a:spcPts val="0"/>
                        </a:spcBef>
                        <a:spcAft>
                          <a:spcPts val="0"/>
                        </a:spcAft>
                        <a:buClr>
                          <a:schemeClr val="dk1"/>
                        </a:buClr>
                        <a:buSzPts val="1400"/>
                        <a:buFont typeface="Helvetica Neue Light"/>
                        <a:buChar char="-"/>
                      </a:pPr>
                      <a:r>
                        <a:rPr lang="en-GB">
                          <a:solidFill>
                            <a:schemeClr val="dk1"/>
                          </a:solidFill>
                          <a:latin typeface="Helvetica Neue Light"/>
                          <a:ea typeface="Helvetica Neue Light"/>
                          <a:cs typeface="Helvetica Neue Light"/>
                          <a:sym typeface="Helvetica Neue Light"/>
                        </a:rPr>
                        <a:t>Mergea la nueva rama con master.</a:t>
                      </a:r>
                      <a:endParaRPr>
                        <a:solidFill>
                          <a:schemeClr val="dk1"/>
                        </a:solidFill>
                        <a:latin typeface="Helvetica Neue Light"/>
                        <a:ea typeface="Helvetica Neue Light"/>
                        <a:cs typeface="Helvetica Neue Light"/>
                        <a:sym typeface="Helvetica Neue Light"/>
                      </a:endParaRPr>
                    </a:p>
                    <a:p>
                      <a:pPr indent="0" lvl="0" marL="457200" marR="0" rtl="0" algn="l">
                        <a:lnSpc>
                          <a:spcPct val="100000"/>
                        </a:lnSpc>
                        <a:spcBef>
                          <a:spcPts val="0"/>
                        </a:spcBef>
                        <a:spcAft>
                          <a:spcPts val="0"/>
                        </a:spcAft>
                        <a:buClr>
                          <a:srgbClr val="000000"/>
                        </a:buClr>
                        <a:buSzPts val="1600"/>
                        <a:buFont typeface="Arial"/>
                        <a:buNone/>
                      </a:pPr>
                      <a:r>
                        <a:t/>
                      </a:r>
                      <a:endParaRPr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chemeClr val="dk1"/>
                        </a:buClr>
                        <a:buSzPts val="1100"/>
                        <a:buFont typeface="Arial"/>
                        <a:buNone/>
                      </a:pPr>
                      <a:r>
                        <a:rPr b="1" lang="en-GB" sz="1500" u="none" cap="none" strike="noStrike"/>
                        <a:t>&gt;&gt;Ejemplo:</a:t>
                      </a:r>
                      <a:endParaRPr u="none" cap="none" strike="noStrike">
                        <a:latin typeface="Helvetica Neue Light"/>
                        <a:ea typeface="Helvetica Neue Light"/>
                        <a:cs typeface="Helvetica Neue Light"/>
                        <a:sym typeface="Helvetica Neue Light"/>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r>
            </a:tbl>
          </a:graphicData>
        </a:graphic>
      </p:graphicFrame>
      <p:pic>
        <p:nvPicPr>
          <p:cNvPr id="852" name="Google Shape;852;p114"/>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853" name="Google Shape;853;p114"/>
          <p:cNvPicPr preferRelativeResize="0"/>
          <p:nvPr/>
        </p:nvPicPr>
        <p:blipFill rotWithShape="1">
          <a:blip r:embed="rId4">
            <a:alphaModFix/>
          </a:blip>
          <a:srcRect b="0" l="0" r="0" t="0"/>
          <a:stretch/>
        </p:blipFill>
        <p:spPr>
          <a:xfrm>
            <a:off x="7173537" y="1182800"/>
            <a:ext cx="1634174" cy="639850"/>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57" name="Shape 857"/>
        <p:cNvGrpSpPr/>
        <p:nvPr/>
      </p:nvGrpSpPr>
      <p:grpSpPr>
        <a:xfrm>
          <a:off x="0" y="0"/>
          <a:ext cx="0" cy="0"/>
          <a:chOff x="0" y="0"/>
          <a:chExt cx="0" cy="0"/>
        </a:xfrm>
      </p:grpSpPr>
      <p:sp>
        <p:nvSpPr>
          <p:cNvPr id="858" name="Google Shape;858;p115"/>
          <p:cNvSpPr txBox="1"/>
          <p:nvPr/>
        </p:nvSpPr>
        <p:spPr>
          <a:xfrm>
            <a:off x="2776738" y="1880500"/>
            <a:ext cx="2804700" cy="1129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0" i="1" lang="en-GB" sz="4000" u="none" cap="none" strike="noStrike">
                <a:solidFill>
                  <a:srgbClr val="E0FF00"/>
                </a:solidFill>
                <a:latin typeface="Anton"/>
                <a:ea typeface="Anton"/>
                <a:cs typeface="Anton"/>
                <a:sym typeface="Anton"/>
              </a:rPr>
              <a:t>¿PREGUNTAS?</a:t>
            </a:r>
            <a:endParaRPr b="0" i="1" sz="4000" u="none" cap="none" strike="noStrike">
              <a:solidFill>
                <a:srgbClr val="E0FF00"/>
              </a:solidFill>
              <a:latin typeface="Anton"/>
              <a:ea typeface="Anton"/>
              <a:cs typeface="Anton"/>
              <a:sym typeface="Anton"/>
            </a:endParaRPr>
          </a:p>
        </p:txBody>
      </p:sp>
      <p:pic>
        <p:nvPicPr>
          <p:cNvPr descr="Tiger Face on Apple iOS 12.2" id="859" name="Google Shape;859;p115"/>
          <p:cNvPicPr preferRelativeResize="0"/>
          <p:nvPr/>
        </p:nvPicPr>
        <p:blipFill rotWithShape="1">
          <a:blip r:embed="rId4">
            <a:alphaModFix/>
          </a:blip>
          <a:srcRect b="0" l="0" r="0" t="0"/>
          <a:stretch/>
        </p:blipFill>
        <p:spPr>
          <a:xfrm>
            <a:off x="5655188" y="2089063"/>
            <a:ext cx="712075" cy="712075"/>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63" name="Shape 863"/>
        <p:cNvGrpSpPr/>
        <p:nvPr/>
      </p:nvGrpSpPr>
      <p:grpSpPr>
        <a:xfrm>
          <a:off x="0" y="0"/>
          <a:ext cx="0" cy="0"/>
          <a:chOff x="0" y="0"/>
          <a:chExt cx="0" cy="0"/>
        </a:xfrm>
      </p:grpSpPr>
      <p:sp>
        <p:nvSpPr>
          <p:cNvPr id="864" name="Google Shape;864;p116"/>
          <p:cNvSpPr txBox="1"/>
          <p:nvPr/>
        </p:nvSpPr>
        <p:spPr>
          <a:xfrm>
            <a:off x="1956450" y="1634075"/>
            <a:ext cx="5231100" cy="989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800"/>
              <a:buFont typeface="Arial"/>
              <a:buNone/>
            </a:pPr>
            <a:r>
              <a:rPr b="0" i="1" lang="en-GB" sz="4800" u="none" cap="none" strike="noStrike">
                <a:solidFill>
                  <a:srgbClr val="E0FF00"/>
                </a:solidFill>
                <a:latin typeface="Anton"/>
                <a:ea typeface="Anton"/>
                <a:cs typeface="Anton"/>
                <a:sym typeface="Anton"/>
              </a:rPr>
              <a:t>¡MUCHAS GRACIAS!</a:t>
            </a:r>
            <a:endParaRPr b="0" i="1" sz="4800" u="none" cap="none" strike="noStrike">
              <a:solidFill>
                <a:srgbClr val="E0FF00"/>
              </a:solidFill>
              <a:latin typeface="Anton"/>
              <a:ea typeface="Anton"/>
              <a:cs typeface="Anton"/>
              <a:sym typeface="Anton"/>
            </a:endParaRPr>
          </a:p>
        </p:txBody>
      </p:sp>
      <p:sp>
        <p:nvSpPr>
          <p:cNvPr id="865" name="Google Shape;865;p116"/>
          <p:cNvSpPr txBox="1"/>
          <p:nvPr/>
        </p:nvSpPr>
        <p:spPr>
          <a:xfrm>
            <a:off x="2180400" y="2623175"/>
            <a:ext cx="4783200" cy="4080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200"/>
              <a:buFont typeface="Arial"/>
              <a:buNone/>
            </a:pPr>
            <a:r>
              <a:rPr b="0" i="0" lang="en-GB" sz="2200" u="none" cap="none" strike="noStrike">
                <a:solidFill>
                  <a:srgbClr val="E0FF00"/>
                </a:solidFill>
                <a:latin typeface="Helvetica Neue Light"/>
                <a:ea typeface="Helvetica Neue Light"/>
                <a:cs typeface="Helvetica Neue Light"/>
                <a:sym typeface="Helvetica Neue Light"/>
              </a:rPr>
              <a:t>Resumen de lo visto en clase hoy: </a:t>
            </a:r>
            <a:endParaRPr b="0" i="0" sz="2200" u="none" cap="none" strike="noStrike">
              <a:solidFill>
                <a:srgbClr val="E0FF00"/>
              </a:solidFill>
              <a:latin typeface="Helvetica Neue Light"/>
              <a:ea typeface="Helvetica Neue Light"/>
              <a:cs typeface="Helvetica Neue Light"/>
              <a:sym typeface="Helvetica Neue Light"/>
            </a:endParaRPr>
          </a:p>
          <a:p>
            <a:pPr indent="-368300" lvl="0" marL="457200" marR="0" rtl="0" algn="ctr">
              <a:lnSpc>
                <a:spcPct val="115000"/>
              </a:lnSpc>
              <a:spcBef>
                <a:spcPts val="0"/>
              </a:spcBef>
              <a:spcAft>
                <a:spcPts val="0"/>
              </a:spcAft>
              <a:buClr>
                <a:srgbClr val="E0FF00"/>
              </a:buClr>
              <a:buSzPts val="2200"/>
              <a:buFont typeface="Helvetica Neue Light"/>
              <a:buChar char="-"/>
            </a:pPr>
            <a:r>
              <a:rPr lang="en-GB" sz="2200">
                <a:solidFill>
                  <a:srgbClr val="E0FF00"/>
                </a:solidFill>
                <a:latin typeface="Helvetica Neue Light"/>
                <a:ea typeface="Helvetica Neue Light"/>
                <a:cs typeface="Helvetica Neue Light"/>
                <a:sym typeface="Helvetica Neue Light"/>
              </a:rPr>
              <a:t>Conocer Git. </a:t>
            </a:r>
            <a:endParaRPr sz="2200">
              <a:solidFill>
                <a:srgbClr val="E0FF00"/>
              </a:solidFill>
              <a:latin typeface="Helvetica Neue Light"/>
              <a:ea typeface="Helvetica Neue Light"/>
              <a:cs typeface="Helvetica Neue Light"/>
              <a:sym typeface="Helvetica Neue Light"/>
            </a:endParaRPr>
          </a:p>
          <a:p>
            <a:pPr indent="-368300" lvl="0" marL="457200" marR="0" rtl="0" algn="ctr">
              <a:lnSpc>
                <a:spcPct val="115000"/>
              </a:lnSpc>
              <a:spcBef>
                <a:spcPts val="0"/>
              </a:spcBef>
              <a:spcAft>
                <a:spcPts val="0"/>
              </a:spcAft>
              <a:buClr>
                <a:srgbClr val="E0FF00"/>
              </a:buClr>
              <a:buSzPts val="2200"/>
              <a:buFont typeface="Helvetica Neue Light"/>
              <a:buChar char="-"/>
            </a:pPr>
            <a:r>
              <a:rPr lang="en-GB" sz="2200">
                <a:solidFill>
                  <a:srgbClr val="E0FF00"/>
                </a:solidFill>
                <a:latin typeface="Helvetica Neue Light"/>
                <a:ea typeface="Helvetica Neue Light"/>
                <a:cs typeface="Helvetica Neue Light"/>
                <a:sym typeface="Helvetica Neue Light"/>
              </a:rPr>
              <a:t>Aprender a usar la terminal. </a:t>
            </a:r>
            <a:endParaRPr sz="2200">
              <a:solidFill>
                <a:srgbClr val="E0FF00"/>
              </a:solidFill>
              <a:latin typeface="Helvetica Neue Light"/>
              <a:ea typeface="Helvetica Neue Light"/>
              <a:cs typeface="Helvetica Neue Light"/>
              <a:sym typeface="Helvetica Neue Light"/>
            </a:endParaRPr>
          </a:p>
          <a:p>
            <a:pPr indent="-368300" lvl="0" marL="457200" marR="0" rtl="0" algn="ctr">
              <a:lnSpc>
                <a:spcPct val="115000"/>
              </a:lnSpc>
              <a:spcBef>
                <a:spcPts val="0"/>
              </a:spcBef>
              <a:spcAft>
                <a:spcPts val="0"/>
              </a:spcAft>
              <a:buClr>
                <a:srgbClr val="E0FF00"/>
              </a:buClr>
              <a:buSzPts val="2200"/>
              <a:buFont typeface="Helvetica Neue Light"/>
              <a:buChar char="-"/>
            </a:pPr>
            <a:r>
              <a:rPr lang="en-GB" sz="2200">
                <a:solidFill>
                  <a:srgbClr val="E0FF00"/>
                </a:solidFill>
                <a:latin typeface="Helvetica Neue Light"/>
                <a:ea typeface="Helvetica Neue Light"/>
                <a:cs typeface="Helvetica Neue Light"/>
                <a:sym typeface="Helvetica Neue Light"/>
              </a:rPr>
              <a:t>Usar los comandos básicos de Git.</a:t>
            </a:r>
            <a:endParaRPr b="0" i="0" sz="2200" u="none" cap="none" strike="noStrike">
              <a:solidFill>
                <a:srgbClr val="E0FF00"/>
              </a:solidFill>
              <a:latin typeface="Helvetica Neue Light"/>
              <a:ea typeface="Helvetica Neue Light"/>
              <a:cs typeface="Helvetica Neue Light"/>
              <a:sym typeface="Helvetica Neue Light"/>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69" name="Shape 869"/>
        <p:cNvGrpSpPr/>
        <p:nvPr/>
      </p:nvGrpSpPr>
      <p:grpSpPr>
        <a:xfrm>
          <a:off x="0" y="0"/>
          <a:ext cx="0" cy="0"/>
          <a:chOff x="0" y="0"/>
          <a:chExt cx="0" cy="0"/>
        </a:xfrm>
      </p:grpSpPr>
      <p:sp>
        <p:nvSpPr>
          <p:cNvPr id="870" name="Google Shape;870;p117"/>
          <p:cNvSpPr txBox="1"/>
          <p:nvPr/>
        </p:nvSpPr>
        <p:spPr>
          <a:xfrm>
            <a:off x="2110051" y="2409500"/>
            <a:ext cx="4923900" cy="1129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n-GB" sz="3600" u="none" cap="none" strike="noStrike">
                <a:solidFill>
                  <a:srgbClr val="E0FF00"/>
                </a:solidFill>
                <a:latin typeface="Anton"/>
                <a:ea typeface="Anton"/>
                <a:cs typeface="Anton"/>
                <a:sym typeface="Anton"/>
              </a:rPr>
              <a:t>OPINA Y VALORA ESTA CLASE</a:t>
            </a:r>
            <a:endParaRPr b="0" i="1" sz="3600" u="none" cap="none" strike="noStrike">
              <a:solidFill>
                <a:srgbClr val="E0FF00"/>
              </a:solidFill>
              <a:latin typeface="Anton"/>
              <a:ea typeface="Anton"/>
              <a:cs typeface="Anton"/>
              <a:sym typeface="Anton"/>
            </a:endParaRPr>
          </a:p>
        </p:txBody>
      </p:sp>
      <p:pic>
        <p:nvPicPr>
          <p:cNvPr descr="Dizzy on Apple iOS 12.2" id="871" name="Google Shape;871;p117"/>
          <p:cNvPicPr preferRelativeResize="0"/>
          <p:nvPr/>
        </p:nvPicPr>
        <p:blipFill rotWithShape="1">
          <a:blip r:embed="rId4">
            <a:alphaModFix/>
          </a:blip>
          <a:srcRect b="0" l="0" r="0" t="0"/>
          <a:stretch/>
        </p:blipFill>
        <p:spPr>
          <a:xfrm>
            <a:off x="4168425" y="1602350"/>
            <a:ext cx="807150" cy="8071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